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comments/modernComment_10D_2E22DC37.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comments/modernComment_114_562FA248.xml" ContentType="application/vnd.ms-powerpoint.comments+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1E_3E5E25C3.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20_64BB9344.xml" ContentType="application/vnd.ms-powerpoint.comments+xml"/>
  <Override PartName="/ppt/notesSlides/notesSlide28.xml" ContentType="application/vnd.openxmlformats-officedocument.presentationml.notesSlide+xml"/>
  <Override PartName="/ppt/comments/modernComment_125_5CFE19A6.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4"/>
  </p:sldMasterIdLst>
  <p:notesMasterIdLst>
    <p:notesMasterId r:id="rId39"/>
  </p:notesMasterIdLst>
  <p:handoutMasterIdLst>
    <p:handoutMasterId r:id="rId40"/>
  </p:handoutMasterIdLst>
  <p:sldIdLst>
    <p:sldId id="256" r:id="rId5"/>
    <p:sldId id="258" r:id="rId6"/>
    <p:sldId id="259" r:id="rId7"/>
    <p:sldId id="263" r:id="rId8"/>
    <p:sldId id="262" r:id="rId9"/>
    <p:sldId id="264" r:id="rId10"/>
    <p:sldId id="261" r:id="rId11"/>
    <p:sldId id="265" r:id="rId12"/>
    <p:sldId id="300" r:id="rId13"/>
    <p:sldId id="268" r:id="rId14"/>
    <p:sldId id="267" r:id="rId15"/>
    <p:sldId id="269" r:id="rId16"/>
    <p:sldId id="270" r:id="rId17"/>
    <p:sldId id="299" r:id="rId18"/>
    <p:sldId id="275" r:id="rId19"/>
    <p:sldId id="276" r:id="rId20"/>
    <p:sldId id="278" r:id="rId21"/>
    <p:sldId id="277" r:id="rId22"/>
    <p:sldId id="279" r:id="rId23"/>
    <p:sldId id="280" r:id="rId24"/>
    <p:sldId id="301" r:id="rId25"/>
    <p:sldId id="282" r:id="rId26"/>
    <p:sldId id="283" r:id="rId27"/>
    <p:sldId id="285" r:id="rId28"/>
    <p:sldId id="286" r:id="rId29"/>
    <p:sldId id="287" r:id="rId30"/>
    <p:sldId id="288" r:id="rId31"/>
    <p:sldId id="293" r:id="rId32"/>
    <p:sldId id="290" r:id="rId33"/>
    <p:sldId id="292" r:id="rId34"/>
    <p:sldId id="294" r:id="rId35"/>
    <p:sldId id="295" r:id="rId36"/>
    <p:sldId id="296" r:id="rId37"/>
    <p:sldId id="298" r:id="rId38"/>
  </p:sldIdLst>
  <p:sldSz cx="12192000" cy="6858000"/>
  <p:notesSz cx="6858000" cy="9144000"/>
  <p:custDataLst>
    <p:tags r:id="rId4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32"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CB2612B-5C5F-9DF4-1415-8A86A1715E24}" name="Emily Hoffmann" initials="EH" userId="S::ehoffmann@facs.org::fbe368da-ca64-4026-a070-cea814fb7bd4" providerId="AD"/>
  <p188:author id="{801FDDAF-9438-A400-BEE4-B9BD0FE023BF}" name="Colleen Fleming" initials="CF" userId="S::cfleming@facs.org::007b17ca-d42f-4502-9a99-3a3e20e518ce" providerId="AD"/>
  <p188:author id="{45EC22E4-6E13-ADBA-A7D9-13C715A7BD14}" name="Samantha McArdle" initials="SM" userId="S::smcardle@facs.org::c7637c96-4483-43a7-8d29-254ed22eca4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2F"/>
    <a:srgbClr val="0F2144"/>
    <a:srgbClr val="1A38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6751" autoAdjust="0"/>
  </p:normalViewPr>
  <p:slideViewPr>
    <p:cSldViewPr snapToGrid="0">
      <p:cViewPr varScale="1">
        <p:scale>
          <a:sx n="120" d="100"/>
          <a:sy n="120" d="100"/>
        </p:scale>
        <p:origin x="114" y="84"/>
      </p:cViewPr>
      <p:guideLst>
        <p:guide orient="horz" pos="163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8/10/relationships/authors" Target="authors.xml"/><Relationship Id="rId20" Type="http://schemas.openxmlformats.org/officeDocument/2006/relationships/slide" Target="slides/slide16.xml"/><Relationship Id="rId41" Type="http://schemas.openxmlformats.org/officeDocument/2006/relationships/tags" Target="tags/tag1.xml"/></Relationships>
</file>

<file path=ppt/comments/modernComment_10D_2E22DC37.xml><?xml version="1.0" encoding="utf-8"?>
<p188:cmLst xmlns:a="http://schemas.openxmlformats.org/drawingml/2006/main" xmlns:r="http://schemas.openxmlformats.org/officeDocument/2006/relationships" xmlns:p188="http://schemas.microsoft.com/office/powerpoint/2018/8/main">
  <p188:cm id="{F3D5FD89-DDEB-4F5F-B57D-32C1BD776ECB}" authorId="{FCB2612B-5C5F-9DF4-1415-8A86A1715E24}" status="resolved" created="2023-06-12T14:44:52.171" complete="100000">
    <ac:txMkLst xmlns:ac="http://schemas.microsoft.com/office/drawing/2013/main/command">
      <pc:docMk xmlns:pc="http://schemas.microsoft.com/office/powerpoint/2013/main/command"/>
      <pc:sldMk xmlns:pc="http://schemas.microsoft.com/office/powerpoint/2013/main/command" cId="774036535" sldId="269"/>
      <ac:spMk id="7" creationId="{67A29BC3-D36B-D61C-0D0E-7B412E5101B6}"/>
      <ac:txMk cp="0">
        <ac:context len="356" hash="4118748082"/>
      </ac:txMk>
    </ac:txMkLst>
    <p188:pos x="1129145" y="422563"/>
    <p188:replyLst>
      <p188:reply id="{8F510AF9-DB80-4582-9642-E7F2255ED4D1}" authorId="{801FDDAF-9438-A400-BEE4-B9BD0FE023BF}" created="2023-06-12T15:02:30.809">
        <p188:txBody>
          <a:bodyPr/>
          <a:lstStyle/>
          <a:p>
            <a:r>
              <a:rPr lang="en-US"/>
              <a:t>I would change this to "Projects are more successful when they have:"</a:t>
            </a:r>
          </a:p>
        </p188:txBody>
      </p188:reply>
    </p188:replyLst>
    <p188:txBody>
      <a:bodyPr/>
      <a:lstStyle/>
      <a:p>
        <a:r>
          <a:rPr lang="en-US"/>
          <a:t>This wording seems a little strange to me. 
What exactly does this mean? Projects are more successful when best practices are applied in the early stages? 
Or the most improvement happens in the early stages of a project? </a:t>
        </a:r>
      </a:p>
    </p188:txBody>
  </p188:cm>
</p188:cmLst>
</file>

<file path=ppt/comments/modernComment_114_562FA248.xml><?xml version="1.0" encoding="utf-8"?>
<p188:cmLst xmlns:a="http://schemas.openxmlformats.org/drawingml/2006/main" xmlns:r="http://schemas.openxmlformats.org/officeDocument/2006/relationships" xmlns:p188="http://schemas.microsoft.com/office/powerpoint/2018/8/main">
  <p188:cm id="{1B9A2E64-D500-4918-9D93-F93AC34ACF37}" authorId="{FCB2612B-5C5F-9DF4-1415-8A86A1715E24}" status="resolved" created="2023-06-12T14:49:29.380" complete="100000">
    <pc:sldMkLst xmlns:pc="http://schemas.microsoft.com/office/powerpoint/2013/main/command">
      <pc:docMk/>
      <pc:sldMk cId="1445962312" sldId="276"/>
    </pc:sldMkLst>
    <p188:replyLst>
      <p188:reply id="{7BB3C0CB-564A-46C6-B4F8-13DFD5B80CA0}" authorId="{801FDDAF-9438-A400-BEE4-B9BD0FE023BF}" created="2023-06-12T15:01:16.604">
        <p188:txBody>
          <a:bodyPr/>
          <a:lstStyle/>
          <a:p>
            <a:r>
              <a:rPr lang="en-US"/>
              <a:t>Can we add an extra sentence like "Readmissions increased by 10% over the past five years." and then say something about that impacting recovery time for the patient in addition to costing the hospital...?</a:t>
            </a:r>
          </a:p>
        </p188:txBody>
      </p188:reply>
    </p188:replyLst>
    <p188:txBody>
      <a:bodyPr/>
      <a:lstStyle/>
      <a:p>
        <a:r>
          <a:rPr lang="en-US"/>
          <a:t>I am working this week on finding an updated examples - the examples here don't demonstrate the negative impact on providers or patients. Do we want to choose different content for this slide or are we okay with using the incomplete examples?</a:t>
        </a:r>
      </a:p>
    </p188:txBody>
  </p188:cm>
</p188:cmLst>
</file>

<file path=ppt/comments/modernComment_11E_3E5E25C3.xml><?xml version="1.0" encoding="utf-8"?>
<p188:cmLst xmlns:a="http://schemas.openxmlformats.org/drawingml/2006/main" xmlns:r="http://schemas.openxmlformats.org/officeDocument/2006/relationships" xmlns:p188="http://schemas.microsoft.com/office/powerpoint/2018/8/main">
  <p188:cm id="{4463A41E-54AB-410B-9B00-F1F5EE33CD55}" authorId="{FCB2612B-5C5F-9DF4-1415-8A86A1715E24}" status="resolved" created="2023-06-12T14:50:45.147" complete="100000">
    <pc:sldMkLst xmlns:pc="http://schemas.microsoft.com/office/powerpoint/2013/main/command">
      <pc:docMk/>
      <pc:sldMk cId="1046357443" sldId="286"/>
    </pc:sldMkLst>
    <p188:replyLst>
      <p188:reply id="{BC27AFA8-54EB-4582-BF60-2F8537F138D2}" authorId="{45EC22E4-6E13-ADBA-A7D9-13C715A7BD14}" created="2023-06-12T14:57:28.399">
        <p188:txBody>
          <a:bodyPr/>
          <a:lstStyle/>
          <a:p>
            <a:r>
              <a:rPr lang="en-US"/>
              <a:t>Good catch! Thank you!</a:t>
            </a:r>
          </a:p>
        </p188:txBody>
      </p188:reply>
    </p188:replyLst>
    <p188:txBody>
      <a:bodyPr/>
      <a:lstStyle/>
      <a:p>
        <a:r>
          <a:rPr lang="en-US"/>
          <a:t>This looks like Calibri not Open Sans? </a:t>
        </a:r>
      </a:p>
    </p188:txBody>
  </p188:cm>
</p188:cmLst>
</file>

<file path=ppt/comments/modernComment_120_64BB9344.xml><?xml version="1.0" encoding="utf-8"?>
<p188:cmLst xmlns:a="http://schemas.openxmlformats.org/drawingml/2006/main" xmlns:r="http://schemas.openxmlformats.org/officeDocument/2006/relationships" xmlns:p188="http://schemas.microsoft.com/office/powerpoint/2018/8/main">
  <p188:cm id="{A2897B75-8910-4ADF-82E2-1630C15A2CC6}" authorId="{FCB2612B-5C5F-9DF4-1415-8A86A1715E24}" status="resolved" created="2023-06-12T14:51:19.101" complete="100000">
    <pc:sldMkLst xmlns:pc="http://schemas.microsoft.com/office/powerpoint/2013/main/command">
      <pc:docMk/>
      <pc:sldMk cId="1690014532" sldId="288"/>
    </pc:sldMkLst>
    <p188:replyLst>
      <p188:reply id="{0C66B91D-CD93-4675-B07C-A710A0A0700B}" authorId="{FCB2612B-5C5F-9DF4-1415-8A86A1715E24}" created="2023-06-12T14:52:22.274">
        <p188:txBody>
          <a:bodyPr/>
          <a:lstStyle/>
          <a:p>
            <a:r>
              <a:rPr lang="en-US"/>
              <a:t>I would also recommend making these grammatically parallel "Based on the self-paced...Includes practical strategies...Reviews the fundamentals.."</a:t>
            </a:r>
          </a:p>
        </p188:txBody>
      </p188:reply>
    </p188:replyLst>
    <p188:txBody>
      <a:bodyPr/>
      <a:lstStyle/>
      <a:p>
        <a:r>
          <a:rPr lang="en-US"/>
          <a:t>We don't use periods on previous slides for incomplete sentences</a:t>
        </a:r>
      </a:p>
    </p188:txBody>
  </p188:cm>
</p188:cmLst>
</file>

<file path=ppt/comments/modernComment_125_5CFE19A6.xml><?xml version="1.0" encoding="utf-8"?>
<p188:cmLst xmlns:a="http://schemas.openxmlformats.org/drawingml/2006/main" xmlns:r="http://schemas.openxmlformats.org/officeDocument/2006/relationships" xmlns:p188="http://schemas.microsoft.com/office/powerpoint/2018/8/main">
  <p188:cm id="{28BDB228-54FB-48CA-B453-A72654C65F71}" authorId="{FCB2612B-5C5F-9DF4-1415-8A86A1715E24}" status="resolved" created="2023-06-12T14:51:30.617" complete="100000">
    <pc:sldMkLst xmlns:pc="http://schemas.microsoft.com/office/powerpoint/2013/main/command">
      <pc:docMk/>
      <pc:sldMk cId="1560156582" sldId="293"/>
    </pc:sldMkLst>
    <p188:replyLst>
      <p188:reply id="{EE707B35-8066-498E-B3BF-2F5CBA42C95C}" authorId="{FCB2612B-5C5F-9DF4-1415-8A86A1715E24}" created="2023-06-12T14:52:38.290">
        <p188:txBody>
          <a:bodyPr/>
          <a:lstStyle/>
          <a:p>
            <a:r>
              <a:rPr lang="en-US"/>
              <a:t>And same point about making these grammatically parallel </a:t>
            </a:r>
          </a:p>
        </p188:txBody>
      </p188:reply>
    </p188:replyLst>
    <p188:txBody>
      <a:bodyPr/>
      <a:lstStyle/>
      <a:p>
        <a:r>
          <a:rPr lang="en-US"/>
          <a:t>Same feedback here about the periods</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48960A-4D08-43B7-80A1-18822AEDA869}" type="doc">
      <dgm:prSet loTypeId="urn:microsoft.com/office/officeart/2005/8/layout/cycle8" loCatId="cycle" qsTypeId="urn:microsoft.com/office/officeart/2005/8/quickstyle/simple1" qsCatId="simple" csTypeId="urn:microsoft.com/office/officeart/2005/8/colors/accent1_2" csCatId="accent1" phldr="1"/>
      <dgm:spPr/>
    </dgm:pt>
    <dgm:pt modelId="{00FD5115-26CE-4E86-ADD3-53617B210278}">
      <dgm:prSet phldrT="[Text]" custT="1"/>
      <dgm:spPr>
        <a:solidFill>
          <a:schemeClr val="accent4"/>
        </a:solidFill>
      </dgm:spPr>
      <dgm:t>
        <a:bodyPr/>
        <a:lstStyle/>
        <a:p>
          <a:r>
            <a:rPr lang="en-US" sz="1600" b="1"/>
            <a:t>Plan</a:t>
          </a:r>
        </a:p>
      </dgm:t>
    </dgm:pt>
    <dgm:pt modelId="{F19A0FD8-2E21-40BE-A4FF-635A13A4CC5E}" type="parTrans" cxnId="{21B1F1CD-8ACC-4EC4-99E7-2D11355DCA81}">
      <dgm:prSet/>
      <dgm:spPr/>
      <dgm:t>
        <a:bodyPr/>
        <a:lstStyle/>
        <a:p>
          <a:endParaRPr lang="en-US"/>
        </a:p>
      </dgm:t>
    </dgm:pt>
    <dgm:pt modelId="{A81D9027-28C2-47C9-8935-C4B491C9A2ED}" type="sibTrans" cxnId="{21B1F1CD-8ACC-4EC4-99E7-2D11355DCA81}">
      <dgm:prSet/>
      <dgm:spPr/>
      <dgm:t>
        <a:bodyPr/>
        <a:lstStyle/>
        <a:p>
          <a:endParaRPr lang="en-US"/>
        </a:p>
      </dgm:t>
    </dgm:pt>
    <dgm:pt modelId="{D6457C16-6A5A-4895-9DD6-54BF0C2B1430}">
      <dgm:prSet phldrT="[Text]" custT="1"/>
      <dgm:spPr>
        <a:solidFill>
          <a:schemeClr val="tx2"/>
        </a:solidFill>
      </dgm:spPr>
      <dgm:t>
        <a:bodyPr/>
        <a:lstStyle/>
        <a:p>
          <a:r>
            <a:rPr lang="en-US" sz="1600" b="1"/>
            <a:t>Conduct</a:t>
          </a:r>
        </a:p>
      </dgm:t>
    </dgm:pt>
    <dgm:pt modelId="{889829B3-6E34-493E-9FB5-8A9A26AD6EBD}" type="parTrans" cxnId="{7D69C929-A0CF-41A8-ADE7-8AC7E6DCB86B}">
      <dgm:prSet/>
      <dgm:spPr/>
      <dgm:t>
        <a:bodyPr/>
        <a:lstStyle/>
        <a:p>
          <a:endParaRPr lang="en-US"/>
        </a:p>
      </dgm:t>
    </dgm:pt>
    <dgm:pt modelId="{6FC6D9C7-1A5E-4DD6-BF7C-2E7E5B67B070}" type="sibTrans" cxnId="{7D69C929-A0CF-41A8-ADE7-8AC7E6DCB86B}">
      <dgm:prSet/>
      <dgm:spPr/>
      <dgm:t>
        <a:bodyPr/>
        <a:lstStyle/>
        <a:p>
          <a:endParaRPr lang="en-US"/>
        </a:p>
      </dgm:t>
    </dgm:pt>
    <dgm:pt modelId="{5A2CA61E-99B5-46D0-992A-A0DCCD3EE493}">
      <dgm:prSet phldrT="[Text]" custT="1"/>
      <dgm:spPr>
        <a:solidFill>
          <a:schemeClr val="accent6"/>
        </a:solidFill>
      </dgm:spPr>
      <dgm:t>
        <a:bodyPr/>
        <a:lstStyle/>
        <a:p>
          <a:r>
            <a:rPr lang="en-US" sz="1600" b="1"/>
            <a:t>Evaluate</a:t>
          </a:r>
        </a:p>
      </dgm:t>
    </dgm:pt>
    <dgm:pt modelId="{670D2935-DB78-46CA-8839-D7F278B67C54}" type="parTrans" cxnId="{0D584846-9017-4B44-B240-A57A75D76A06}">
      <dgm:prSet/>
      <dgm:spPr/>
      <dgm:t>
        <a:bodyPr/>
        <a:lstStyle/>
        <a:p>
          <a:endParaRPr lang="en-US"/>
        </a:p>
      </dgm:t>
    </dgm:pt>
    <dgm:pt modelId="{2FB47D9F-B2F1-4E9E-B5BD-27F5F73BC9E9}" type="sibTrans" cxnId="{0D584846-9017-4B44-B240-A57A75D76A06}">
      <dgm:prSet/>
      <dgm:spPr/>
      <dgm:t>
        <a:bodyPr/>
        <a:lstStyle/>
        <a:p>
          <a:endParaRPr lang="en-US"/>
        </a:p>
      </dgm:t>
    </dgm:pt>
    <dgm:pt modelId="{533957C6-1E2E-4CF5-BB71-2CB0412EC302}">
      <dgm:prSet phldrT="[Text]" custT="1"/>
      <dgm:spPr/>
      <dgm:t>
        <a:bodyPr/>
        <a:lstStyle/>
        <a:p>
          <a:r>
            <a:rPr lang="en-US" sz="1600" b="1"/>
            <a:t>Report</a:t>
          </a:r>
        </a:p>
      </dgm:t>
    </dgm:pt>
    <dgm:pt modelId="{71DC9785-8AC1-49A3-8A06-59DDAAF8A987}" type="parTrans" cxnId="{2D2D19C3-8B80-4F0B-B50F-E3BF1EB6B577}">
      <dgm:prSet/>
      <dgm:spPr/>
      <dgm:t>
        <a:bodyPr/>
        <a:lstStyle/>
        <a:p>
          <a:endParaRPr lang="en-US"/>
        </a:p>
      </dgm:t>
    </dgm:pt>
    <dgm:pt modelId="{EBED6570-4648-4443-B0EA-D37280375E31}" type="sibTrans" cxnId="{2D2D19C3-8B80-4F0B-B50F-E3BF1EB6B577}">
      <dgm:prSet/>
      <dgm:spPr/>
      <dgm:t>
        <a:bodyPr/>
        <a:lstStyle/>
        <a:p>
          <a:endParaRPr lang="en-US"/>
        </a:p>
      </dgm:t>
    </dgm:pt>
    <dgm:pt modelId="{33B8A351-45F3-4F58-A6DB-7E56E7FA18C9}" type="pres">
      <dgm:prSet presAssocID="{6648960A-4D08-43B7-80A1-18822AEDA869}" presName="compositeShape" presStyleCnt="0">
        <dgm:presLayoutVars>
          <dgm:chMax val="7"/>
          <dgm:dir/>
          <dgm:resizeHandles val="exact"/>
        </dgm:presLayoutVars>
      </dgm:prSet>
      <dgm:spPr/>
    </dgm:pt>
    <dgm:pt modelId="{C3D654B9-357C-4105-8384-0E89C7F70494}" type="pres">
      <dgm:prSet presAssocID="{6648960A-4D08-43B7-80A1-18822AEDA869}" presName="wedge1" presStyleLbl="node1" presStyleIdx="0" presStyleCnt="4"/>
      <dgm:spPr/>
    </dgm:pt>
    <dgm:pt modelId="{96EB6156-088C-4E28-876D-085B1F799BE4}" type="pres">
      <dgm:prSet presAssocID="{6648960A-4D08-43B7-80A1-18822AEDA869}" presName="dummy1a" presStyleCnt="0"/>
      <dgm:spPr/>
    </dgm:pt>
    <dgm:pt modelId="{9CE4D2E9-6638-4371-AC75-3489C718CFAF}" type="pres">
      <dgm:prSet presAssocID="{6648960A-4D08-43B7-80A1-18822AEDA869}" presName="dummy1b" presStyleCnt="0"/>
      <dgm:spPr/>
    </dgm:pt>
    <dgm:pt modelId="{FDEA1C52-B874-4D4A-BD3D-753079BCF6E3}" type="pres">
      <dgm:prSet presAssocID="{6648960A-4D08-43B7-80A1-18822AEDA869}" presName="wedge1Tx" presStyleLbl="node1" presStyleIdx="0" presStyleCnt="4">
        <dgm:presLayoutVars>
          <dgm:chMax val="0"/>
          <dgm:chPref val="0"/>
          <dgm:bulletEnabled val="1"/>
        </dgm:presLayoutVars>
      </dgm:prSet>
      <dgm:spPr/>
    </dgm:pt>
    <dgm:pt modelId="{1B082819-1F89-4C26-B7E7-8070DB72B434}" type="pres">
      <dgm:prSet presAssocID="{6648960A-4D08-43B7-80A1-18822AEDA869}" presName="wedge2" presStyleLbl="node1" presStyleIdx="1" presStyleCnt="4"/>
      <dgm:spPr/>
    </dgm:pt>
    <dgm:pt modelId="{980855D9-257C-4A2D-BD98-02690445B835}" type="pres">
      <dgm:prSet presAssocID="{6648960A-4D08-43B7-80A1-18822AEDA869}" presName="dummy2a" presStyleCnt="0"/>
      <dgm:spPr/>
    </dgm:pt>
    <dgm:pt modelId="{8753A45A-21B4-4D30-BA13-31F42453AF0A}" type="pres">
      <dgm:prSet presAssocID="{6648960A-4D08-43B7-80A1-18822AEDA869}" presName="dummy2b" presStyleCnt="0"/>
      <dgm:spPr/>
    </dgm:pt>
    <dgm:pt modelId="{18D9DF6C-4A40-4473-9634-8BF885753DA9}" type="pres">
      <dgm:prSet presAssocID="{6648960A-4D08-43B7-80A1-18822AEDA869}" presName="wedge2Tx" presStyleLbl="node1" presStyleIdx="1" presStyleCnt="4">
        <dgm:presLayoutVars>
          <dgm:chMax val="0"/>
          <dgm:chPref val="0"/>
          <dgm:bulletEnabled val="1"/>
        </dgm:presLayoutVars>
      </dgm:prSet>
      <dgm:spPr/>
    </dgm:pt>
    <dgm:pt modelId="{99A58792-39E9-4F7E-8D9D-0AE835D031C7}" type="pres">
      <dgm:prSet presAssocID="{6648960A-4D08-43B7-80A1-18822AEDA869}" presName="wedge3" presStyleLbl="node1" presStyleIdx="2" presStyleCnt="4"/>
      <dgm:spPr/>
    </dgm:pt>
    <dgm:pt modelId="{79D30D60-6798-4AE2-A385-12C95ED27890}" type="pres">
      <dgm:prSet presAssocID="{6648960A-4D08-43B7-80A1-18822AEDA869}" presName="dummy3a" presStyleCnt="0"/>
      <dgm:spPr/>
    </dgm:pt>
    <dgm:pt modelId="{4C3B8033-C9EF-47F3-A4B9-A466D317EE87}" type="pres">
      <dgm:prSet presAssocID="{6648960A-4D08-43B7-80A1-18822AEDA869}" presName="dummy3b" presStyleCnt="0"/>
      <dgm:spPr/>
    </dgm:pt>
    <dgm:pt modelId="{49CE8195-6937-4203-BE36-C9E774BE9160}" type="pres">
      <dgm:prSet presAssocID="{6648960A-4D08-43B7-80A1-18822AEDA869}" presName="wedge3Tx" presStyleLbl="node1" presStyleIdx="2" presStyleCnt="4">
        <dgm:presLayoutVars>
          <dgm:chMax val="0"/>
          <dgm:chPref val="0"/>
          <dgm:bulletEnabled val="1"/>
        </dgm:presLayoutVars>
      </dgm:prSet>
      <dgm:spPr/>
    </dgm:pt>
    <dgm:pt modelId="{9559D79E-F0E6-49C5-A979-E16DC2E5AA87}" type="pres">
      <dgm:prSet presAssocID="{6648960A-4D08-43B7-80A1-18822AEDA869}" presName="wedge4" presStyleLbl="node1" presStyleIdx="3" presStyleCnt="4"/>
      <dgm:spPr/>
    </dgm:pt>
    <dgm:pt modelId="{AA7EB516-0575-49AD-A96A-3095EACB7064}" type="pres">
      <dgm:prSet presAssocID="{6648960A-4D08-43B7-80A1-18822AEDA869}" presName="dummy4a" presStyleCnt="0"/>
      <dgm:spPr/>
    </dgm:pt>
    <dgm:pt modelId="{0EA32F56-D1FA-4326-8E82-843372A2D916}" type="pres">
      <dgm:prSet presAssocID="{6648960A-4D08-43B7-80A1-18822AEDA869}" presName="dummy4b" presStyleCnt="0"/>
      <dgm:spPr/>
    </dgm:pt>
    <dgm:pt modelId="{C2D0DEE8-E51D-4A75-8DEB-EA356556A49D}" type="pres">
      <dgm:prSet presAssocID="{6648960A-4D08-43B7-80A1-18822AEDA869}" presName="wedge4Tx" presStyleLbl="node1" presStyleIdx="3" presStyleCnt="4">
        <dgm:presLayoutVars>
          <dgm:chMax val="0"/>
          <dgm:chPref val="0"/>
          <dgm:bulletEnabled val="1"/>
        </dgm:presLayoutVars>
      </dgm:prSet>
      <dgm:spPr/>
    </dgm:pt>
    <dgm:pt modelId="{EE5F847C-7E66-4831-AA60-31533610479F}" type="pres">
      <dgm:prSet presAssocID="{A81D9027-28C2-47C9-8935-C4B491C9A2ED}" presName="arrowWedge1" presStyleLbl="fgSibTrans2D1" presStyleIdx="0" presStyleCnt="4"/>
      <dgm:spPr/>
    </dgm:pt>
    <dgm:pt modelId="{30925073-4549-4E40-98A0-577DC69E7BAB}" type="pres">
      <dgm:prSet presAssocID="{6FC6D9C7-1A5E-4DD6-BF7C-2E7E5B67B070}" presName="arrowWedge2" presStyleLbl="fgSibTrans2D1" presStyleIdx="1" presStyleCnt="4"/>
      <dgm:spPr/>
    </dgm:pt>
    <dgm:pt modelId="{F3EA4CB6-5EFC-48DD-98E3-8F0D81C0ADBE}" type="pres">
      <dgm:prSet presAssocID="{2FB47D9F-B2F1-4E9E-B5BD-27F5F73BC9E9}" presName="arrowWedge3" presStyleLbl="fgSibTrans2D1" presStyleIdx="2" presStyleCnt="4"/>
      <dgm:spPr/>
    </dgm:pt>
    <dgm:pt modelId="{37EE71F3-3789-4883-AC9B-95889387B1CD}" type="pres">
      <dgm:prSet presAssocID="{EBED6570-4648-4443-B0EA-D37280375E31}" presName="arrowWedge4" presStyleLbl="fgSibTrans2D1" presStyleIdx="3" presStyleCnt="4"/>
      <dgm:spPr/>
    </dgm:pt>
  </dgm:ptLst>
  <dgm:cxnLst>
    <dgm:cxn modelId="{51D97E1F-ACF6-4142-A34B-2212B4731DEA}" type="presOf" srcId="{6648960A-4D08-43B7-80A1-18822AEDA869}" destId="{33B8A351-45F3-4F58-A6DB-7E56E7FA18C9}" srcOrd="0" destOrd="0" presId="urn:microsoft.com/office/officeart/2005/8/layout/cycle8"/>
    <dgm:cxn modelId="{7D69C929-A0CF-41A8-ADE7-8AC7E6DCB86B}" srcId="{6648960A-4D08-43B7-80A1-18822AEDA869}" destId="{D6457C16-6A5A-4895-9DD6-54BF0C2B1430}" srcOrd="1" destOrd="0" parTransId="{889829B3-6E34-493E-9FB5-8A9A26AD6EBD}" sibTransId="{6FC6D9C7-1A5E-4DD6-BF7C-2E7E5B67B070}"/>
    <dgm:cxn modelId="{051D5F3D-481F-424C-8BCF-A73E761211F6}" type="presOf" srcId="{00FD5115-26CE-4E86-ADD3-53617B210278}" destId="{FDEA1C52-B874-4D4A-BD3D-753079BCF6E3}" srcOrd="1" destOrd="0" presId="urn:microsoft.com/office/officeart/2005/8/layout/cycle8"/>
    <dgm:cxn modelId="{27A64646-7104-4CF7-B665-650FB8EC989A}" type="presOf" srcId="{533957C6-1E2E-4CF5-BB71-2CB0412EC302}" destId="{C2D0DEE8-E51D-4A75-8DEB-EA356556A49D}" srcOrd="1" destOrd="0" presId="urn:microsoft.com/office/officeart/2005/8/layout/cycle8"/>
    <dgm:cxn modelId="{0D584846-9017-4B44-B240-A57A75D76A06}" srcId="{6648960A-4D08-43B7-80A1-18822AEDA869}" destId="{5A2CA61E-99B5-46D0-992A-A0DCCD3EE493}" srcOrd="2" destOrd="0" parTransId="{670D2935-DB78-46CA-8839-D7F278B67C54}" sibTransId="{2FB47D9F-B2F1-4E9E-B5BD-27F5F73BC9E9}"/>
    <dgm:cxn modelId="{D1797C49-F528-49E7-96C5-737207B63F44}" type="presOf" srcId="{D6457C16-6A5A-4895-9DD6-54BF0C2B1430}" destId="{1B082819-1F89-4C26-B7E7-8070DB72B434}" srcOrd="0" destOrd="0" presId="urn:microsoft.com/office/officeart/2005/8/layout/cycle8"/>
    <dgm:cxn modelId="{4F4DCC88-9346-46B3-8AC8-12E915DE9E99}" type="presOf" srcId="{533957C6-1E2E-4CF5-BB71-2CB0412EC302}" destId="{9559D79E-F0E6-49C5-A979-E16DC2E5AA87}" srcOrd="0" destOrd="0" presId="urn:microsoft.com/office/officeart/2005/8/layout/cycle8"/>
    <dgm:cxn modelId="{A345AF8D-AF07-43E4-9F81-1AECFFA5F9E1}" type="presOf" srcId="{D6457C16-6A5A-4895-9DD6-54BF0C2B1430}" destId="{18D9DF6C-4A40-4473-9634-8BF885753DA9}" srcOrd="1" destOrd="0" presId="urn:microsoft.com/office/officeart/2005/8/layout/cycle8"/>
    <dgm:cxn modelId="{47909A9C-649B-43EE-9729-C827C8797EB7}" type="presOf" srcId="{00FD5115-26CE-4E86-ADD3-53617B210278}" destId="{C3D654B9-357C-4105-8384-0E89C7F70494}" srcOrd="0" destOrd="0" presId="urn:microsoft.com/office/officeart/2005/8/layout/cycle8"/>
    <dgm:cxn modelId="{2D2D19C3-8B80-4F0B-B50F-E3BF1EB6B577}" srcId="{6648960A-4D08-43B7-80A1-18822AEDA869}" destId="{533957C6-1E2E-4CF5-BB71-2CB0412EC302}" srcOrd="3" destOrd="0" parTransId="{71DC9785-8AC1-49A3-8A06-59DDAAF8A987}" sibTransId="{EBED6570-4648-4443-B0EA-D37280375E31}"/>
    <dgm:cxn modelId="{21B1F1CD-8ACC-4EC4-99E7-2D11355DCA81}" srcId="{6648960A-4D08-43B7-80A1-18822AEDA869}" destId="{00FD5115-26CE-4E86-ADD3-53617B210278}" srcOrd="0" destOrd="0" parTransId="{F19A0FD8-2E21-40BE-A4FF-635A13A4CC5E}" sibTransId="{A81D9027-28C2-47C9-8935-C4B491C9A2ED}"/>
    <dgm:cxn modelId="{E447CCD2-0868-4080-8890-FD1D13BBDD28}" type="presOf" srcId="{5A2CA61E-99B5-46D0-992A-A0DCCD3EE493}" destId="{49CE8195-6937-4203-BE36-C9E774BE9160}" srcOrd="1" destOrd="0" presId="urn:microsoft.com/office/officeart/2005/8/layout/cycle8"/>
    <dgm:cxn modelId="{DFF19CF1-8D24-4C07-A083-E39C29EA7D7B}" type="presOf" srcId="{5A2CA61E-99B5-46D0-992A-A0DCCD3EE493}" destId="{99A58792-39E9-4F7E-8D9D-0AE835D031C7}" srcOrd="0" destOrd="0" presId="urn:microsoft.com/office/officeart/2005/8/layout/cycle8"/>
    <dgm:cxn modelId="{73B059C8-81AA-41A6-BBA3-66082D241CBB}" type="presParOf" srcId="{33B8A351-45F3-4F58-A6DB-7E56E7FA18C9}" destId="{C3D654B9-357C-4105-8384-0E89C7F70494}" srcOrd="0" destOrd="0" presId="urn:microsoft.com/office/officeart/2005/8/layout/cycle8"/>
    <dgm:cxn modelId="{200213AE-E38C-44E4-B2F8-C804F7906330}" type="presParOf" srcId="{33B8A351-45F3-4F58-A6DB-7E56E7FA18C9}" destId="{96EB6156-088C-4E28-876D-085B1F799BE4}" srcOrd="1" destOrd="0" presId="urn:microsoft.com/office/officeart/2005/8/layout/cycle8"/>
    <dgm:cxn modelId="{46FC5339-B9D6-48AC-B721-5DCCAC2EB028}" type="presParOf" srcId="{33B8A351-45F3-4F58-A6DB-7E56E7FA18C9}" destId="{9CE4D2E9-6638-4371-AC75-3489C718CFAF}" srcOrd="2" destOrd="0" presId="urn:microsoft.com/office/officeart/2005/8/layout/cycle8"/>
    <dgm:cxn modelId="{420159C9-469E-4568-87EF-018547A6BC65}" type="presParOf" srcId="{33B8A351-45F3-4F58-A6DB-7E56E7FA18C9}" destId="{FDEA1C52-B874-4D4A-BD3D-753079BCF6E3}" srcOrd="3" destOrd="0" presId="urn:microsoft.com/office/officeart/2005/8/layout/cycle8"/>
    <dgm:cxn modelId="{5C786F76-E59F-4216-ABC5-CA0AA85458A4}" type="presParOf" srcId="{33B8A351-45F3-4F58-A6DB-7E56E7FA18C9}" destId="{1B082819-1F89-4C26-B7E7-8070DB72B434}" srcOrd="4" destOrd="0" presId="urn:microsoft.com/office/officeart/2005/8/layout/cycle8"/>
    <dgm:cxn modelId="{896208A7-94DE-4DCA-A846-D6A6FA6B6703}" type="presParOf" srcId="{33B8A351-45F3-4F58-A6DB-7E56E7FA18C9}" destId="{980855D9-257C-4A2D-BD98-02690445B835}" srcOrd="5" destOrd="0" presId="urn:microsoft.com/office/officeart/2005/8/layout/cycle8"/>
    <dgm:cxn modelId="{FD29B69A-CA1B-47A1-B3D7-D02B82D81F74}" type="presParOf" srcId="{33B8A351-45F3-4F58-A6DB-7E56E7FA18C9}" destId="{8753A45A-21B4-4D30-BA13-31F42453AF0A}" srcOrd="6" destOrd="0" presId="urn:microsoft.com/office/officeart/2005/8/layout/cycle8"/>
    <dgm:cxn modelId="{19242485-D450-4EAC-A002-D6C1001715AB}" type="presParOf" srcId="{33B8A351-45F3-4F58-A6DB-7E56E7FA18C9}" destId="{18D9DF6C-4A40-4473-9634-8BF885753DA9}" srcOrd="7" destOrd="0" presId="urn:microsoft.com/office/officeart/2005/8/layout/cycle8"/>
    <dgm:cxn modelId="{23D2363D-CE5F-4A9A-A6BD-C7652D5644FF}" type="presParOf" srcId="{33B8A351-45F3-4F58-A6DB-7E56E7FA18C9}" destId="{99A58792-39E9-4F7E-8D9D-0AE835D031C7}" srcOrd="8" destOrd="0" presId="urn:microsoft.com/office/officeart/2005/8/layout/cycle8"/>
    <dgm:cxn modelId="{7352796B-8A3B-498E-B68D-3A2772B62C0F}" type="presParOf" srcId="{33B8A351-45F3-4F58-A6DB-7E56E7FA18C9}" destId="{79D30D60-6798-4AE2-A385-12C95ED27890}" srcOrd="9" destOrd="0" presId="urn:microsoft.com/office/officeart/2005/8/layout/cycle8"/>
    <dgm:cxn modelId="{274688DD-C937-42FE-B56F-ABFA8CB6B720}" type="presParOf" srcId="{33B8A351-45F3-4F58-A6DB-7E56E7FA18C9}" destId="{4C3B8033-C9EF-47F3-A4B9-A466D317EE87}" srcOrd="10" destOrd="0" presId="urn:microsoft.com/office/officeart/2005/8/layout/cycle8"/>
    <dgm:cxn modelId="{888CC812-0AF3-44F9-BF83-75109357107F}" type="presParOf" srcId="{33B8A351-45F3-4F58-A6DB-7E56E7FA18C9}" destId="{49CE8195-6937-4203-BE36-C9E774BE9160}" srcOrd="11" destOrd="0" presId="urn:microsoft.com/office/officeart/2005/8/layout/cycle8"/>
    <dgm:cxn modelId="{B853B03F-04F3-4F45-BFD6-D26E41C4C4C3}" type="presParOf" srcId="{33B8A351-45F3-4F58-A6DB-7E56E7FA18C9}" destId="{9559D79E-F0E6-49C5-A979-E16DC2E5AA87}" srcOrd="12" destOrd="0" presId="urn:microsoft.com/office/officeart/2005/8/layout/cycle8"/>
    <dgm:cxn modelId="{125F3129-7EDC-43A0-8274-90A4B345EB6D}" type="presParOf" srcId="{33B8A351-45F3-4F58-A6DB-7E56E7FA18C9}" destId="{AA7EB516-0575-49AD-A96A-3095EACB7064}" srcOrd="13" destOrd="0" presId="urn:microsoft.com/office/officeart/2005/8/layout/cycle8"/>
    <dgm:cxn modelId="{3B07A100-39D4-4C7E-A509-60B694E730E9}" type="presParOf" srcId="{33B8A351-45F3-4F58-A6DB-7E56E7FA18C9}" destId="{0EA32F56-D1FA-4326-8E82-843372A2D916}" srcOrd="14" destOrd="0" presId="urn:microsoft.com/office/officeart/2005/8/layout/cycle8"/>
    <dgm:cxn modelId="{83D9A851-3DDA-4D91-AF47-7EC507D4E683}" type="presParOf" srcId="{33B8A351-45F3-4F58-A6DB-7E56E7FA18C9}" destId="{C2D0DEE8-E51D-4A75-8DEB-EA356556A49D}" srcOrd="15" destOrd="0" presId="urn:microsoft.com/office/officeart/2005/8/layout/cycle8"/>
    <dgm:cxn modelId="{2CE5B1FC-C2C8-4547-A833-ED359D6A547F}" type="presParOf" srcId="{33B8A351-45F3-4F58-A6DB-7E56E7FA18C9}" destId="{EE5F847C-7E66-4831-AA60-31533610479F}" srcOrd="16" destOrd="0" presId="urn:microsoft.com/office/officeart/2005/8/layout/cycle8"/>
    <dgm:cxn modelId="{3D76DBC0-F198-467F-87E3-3EFCD3C661F9}" type="presParOf" srcId="{33B8A351-45F3-4F58-A6DB-7E56E7FA18C9}" destId="{30925073-4549-4E40-98A0-577DC69E7BAB}" srcOrd="17" destOrd="0" presId="urn:microsoft.com/office/officeart/2005/8/layout/cycle8"/>
    <dgm:cxn modelId="{D676BC3D-F11B-4E75-90E9-789A35012463}" type="presParOf" srcId="{33B8A351-45F3-4F58-A6DB-7E56E7FA18C9}" destId="{F3EA4CB6-5EFC-48DD-98E3-8F0D81C0ADBE}" srcOrd="18" destOrd="0" presId="urn:microsoft.com/office/officeart/2005/8/layout/cycle8"/>
    <dgm:cxn modelId="{25E375AD-D30E-4A69-80A2-92F097EA1F0E}" type="presParOf" srcId="{33B8A351-45F3-4F58-A6DB-7E56E7FA18C9}" destId="{37EE71F3-3789-4883-AC9B-95889387B1CD}" srcOrd="19"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FAC4F92-1F76-4F05-B9ED-B36BA073269A}" type="doc">
      <dgm:prSet loTypeId="urn:microsoft.com/office/officeart/2005/8/layout/cycle8" loCatId="cycle" qsTypeId="urn:microsoft.com/office/officeart/2005/8/quickstyle/simple1" qsCatId="simple" csTypeId="urn:microsoft.com/office/officeart/2005/8/colors/accent1_2" csCatId="accent1" phldr="1"/>
      <dgm:spPr/>
    </dgm:pt>
    <dgm:pt modelId="{2DAC637D-8DDC-4C66-98CD-371879A7B582}">
      <dgm:prSet phldrT="[Text]" custT="1"/>
      <dgm:spPr>
        <a:solidFill>
          <a:schemeClr val="accent4"/>
        </a:solidFill>
      </dgm:spPr>
      <dgm:t>
        <a:bodyPr/>
        <a:lstStyle/>
        <a:p>
          <a:r>
            <a:rPr lang="en-US" sz="1600" b="1"/>
            <a:t>Planning</a:t>
          </a:r>
        </a:p>
      </dgm:t>
    </dgm:pt>
    <dgm:pt modelId="{44A814D8-7C7C-4284-9311-38C23B66D7EB}" type="parTrans" cxnId="{577364BB-1A56-49DD-9948-A119A05E1E4A}">
      <dgm:prSet/>
      <dgm:spPr/>
      <dgm:t>
        <a:bodyPr/>
        <a:lstStyle/>
        <a:p>
          <a:endParaRPr lang="en-US"/>
        </a:p>
      </dgm:t>
    </dgm:pt>
    <dgm:pt modelId="{5E8C59E1-A2CF-47B7-B6DE-0B23041F72EF}" type="sibTrans" cxnId="{577364BB-1A56-49DD-9948-A119A05E1E4A}">
      <dgm:prSet/>
      <dgm:spPr/>
      <dgm:t>
        <a:bodyPr/>
        <a:lstStyle/>
        <a:p>
          <a:endParaRPr lang="en-US"/>
        </a:p>
      </dgm:t>
    </dgm:pt>
    <dgm:pt modelId="{E4A9ED87-D3B6-49E7-90B8-8EB32B14E5CD}">
      <dgm:prSet phldrT="[Text]" custT="1"/>
      <dgm:spPr>
        <a:solidFill>
          <a:schemeClr val="accent6"/>
        </a:solidFill>
      </dgm:spPr>
      <dgm:t>
        <a:bodyPr/>
        <a:lstStyle/>
        <a:p>
          <a:r>
            <a:rPr lang="en-US" sz="1600" b="1"/>
            <a:t>Conducting</a:t>
          </a:r>
        </a:p>
      </dgm:t>
    </dgm:pt>
    <dgm:pt modelId="{F4AE8724-59F8-4439-AC9F-5F27F48CEF46}" type="parTrans" cxnId="{8C670F27-FF05-4D3E-9161-7985FF4E23AA}">
      <dgm:prSet/>
      <dgm:spPr/>
      <dgm:t>
        <a:bodyPr/>
        <a:lstStyle/>
        <a:p>
          <a:endParaRPr lang="en-US"/>
        </a:p>
      </dgm:t>
    </dgm:pt>
    <dgm:pt modelId="{B735E5BD-308A-4463-AD0D-0E4962DE0717}" type="sibTrans" cxnId="{8C670F27-FF05-4D3E-9161-7985FF4E23AA}">
      <dgm:prSet/>
      <dgm:spPr/>
      <dgm:t>
        <a:bodyPr/>
        <a:lstStyle/>
        <a:p>
          <a:endParaRPr lang="en-US"/>
        </a:p>
      </dgm:t>
    </dgm:pt>
    <dgm:pt modelId="{0BAC9476-4A2E-44DF-90AF-B17305A449A2}">
      <dgm:prSet phldrT="[Text]" custT="1"/>
      <dgm:spPr/>
      <dgm:t>
        <a:bodyPr/>
        <a:lstStyle/>
        <a:p>
          <a:r>
            <a:rPr lang="en-US" sz="1600" b="1"/>
            <a:t>Reflecting</a:t>
          </a:r>
        </a:p>
      </dgm:t>
    </dgm:pt>
    <dgm:pt modelId="{7BC9932F-385D-4D38-9370-EA1581E4B10D}" type="parTrans" cxnId="{7FC69099-3BD2-40B0-B458-FB5B1CE2A742}">
      <dgm:prSet/>
      <dgm:spPr/>
      <dgm:t>
        <a:bodyPr/>
        <a:lstStyle/>
        <a:p>
          <a:endParaRPr lang="en-US"/>
        </a:p>
      </dgm:t>
    </dgm:pt>
    <dgm:pt modelId="{205F818B-801A-4C63-A481-A687EF0DFB2A}" type="sibTrans" cxnId="{7FC69099-3BD2-40B0-B458-FB5B1CE2A742}">
      <dgm:prSet/>
      <dgm:spPr/>
      <dgm:t>
        <a:bodyPr/>
        <a:lstStyle/>
        <a:p>
          <a:endParaRPr lang="en-US"/>
        </a:p>
      </dgm:t>
    </dgm:pt>
    <dgm:pt modelId="{53A943F6-AA11-4A41-BC19-DAB954E2CAE7}" type="pres">
      <dgm:prSet presAssocID="{2FAC4F92-1F76-4F05-B9ED-B36BA073269A}" presName="compositeShape" presStyleCnt="0">
        <dgm:presLayoutVars>
          <dgm:chMax val="7"/>
          <dgm:dir/>
          <dgm:resizeHandles val="exact"/>
        </dgm:presLayoutVars>
      </dgm:prSet>
      <dgm:spPr/>
    </dgm:pt>
    <dgm:pt modelId="{AC27F55E-E987-40CE-A234-EEF146061A39}" type="pres">
      <dgm:prSet presAssocID="{2FAC4F92-1F76-4F05-B9ED-B36BA073269A}" presName="wedge1" presStyleLbl="node1" presStyleIdx="0" presStyleCnt="3"/>
      <dgm:spPr/>
    </dgm:pt>
    <dgm:pt modelId="{6A9B88EC-1160-411F-9D01-16004450C929}" type="pres">
      <dgm:prSet presAssocID="{2FAC4F92-1F76-4F05-B9ED-B36BA073269A}" presName="dummy1a" presStyleCnt="0"/>
      <dgm:spPr/>
    </dgm:pt>
    <dgm:pt modelId="{1F25D567-E316-4EE0-8131-FAD827F990C1}" type="pres">
      <dgm:prSet presAssocID="{2FAC4F92-1F76-4F05-B9ED-B36BA073269A}" presName="dummy1b" presStyleCnt="0"/>
      <dgm:spPr/>
    </dgm:pt>
    <dgm:pt modelId="{81A5648A-BDCD-4987-9FD6-70FFEF0510C9}" type="pres">
      <dgm:prSet presAssocID="{2FAC4F92-1F76-4F05-B9ED-B36BA073269A}" presName="wedge1Tx" presStyleLbl="node1" presStyleIdx="0" presStyleCnt="3">
        <dgm:presLayoutVars>
          <dgm:chMax val="0"/>
          <dgm:chPref val="0"/>
          <dgm:bulletEnabled val="1"/>
        </dgm:presLayoutVars>
      </dgm:prSet>
      <dgm:spPr/>
    </dgm:pt>
    <dgm:pt modelId="{194DF8EC-C445-44DF-934D-9410F9BFF941}" type="pres">
      <dgm:prSet presAssocID="{2FAC4F92-1F76-4F05-B9ED-B36BA073269A}" presName="wedge2" presStyleLbl="node1" presStyleIdx="1" presStyleCnt="3"/>
      <dgm:spPr/>
    </dgm:pt>
    <dgm:pt modelId="{86A53517-AB48-4991-8F2C-9C3253C53DEF}" type="pres">
      <dgm:prSet presAssocID="{2FAC4F92-1F76-4F05-B9ED-B36BA073269A}" presName="dummy2a" presStyleCnt="0"/>
      <dgm:spPr/>
    </dgm:pt>
    <dgm:pt modelId="{D5799D4D-1B81-4BD4-96A3-EAE0B5CDCF66}" type="pres">
      <dgm:prSet presAssocID="{2FAC4F92-1F76-4F05-B9ED-B36BA073269A}" presName="dummy2b" presStyleCnt="0"/>
      <dgm:spPr/>
    </dgm:pt>
    <dgm:pt modelId="{B8569A54-C584-4712-86F4-D10C4D12BD63}" type="pres">
      <dgm:prSet presAssocID="{2FAC4F92-1F76-4F05-B9ED-B36BA073269A}" presName="wedge2Tx" presStyleLbl="node1" presStyleIdx="1" presStyleCnt="3">
        <dgm:presLayoutVars>
          <dgm:chMax val="0"/>
          <dgm:chPref val="0"/>
          <dgm:bulletEnabled val="1"/>
        </dgm:presLayoutVars>
      </dgm:prSet>
      <dgm:spPr/>
    </dgm:pt>
    <dgm:pt modelId="{6F5A07D5-E2E9-4D8D-99D4-DDE975692D86}" type="pres">
      <dgm:prSet presAssocID="{2FAC4F92-1F76-4F05-B9ED-B36BA073269A}" presName="wedge3" presStyleLbl="node1" presStyleIdx="2" presStyleCnt="3"/>
      <dgm:spPr/>
    </dgm:pt>
    <dgm:pt modelId="{8A4335CE-3B22-4A91-BF94-064B839AD3B2}" type="pres">
      <dgm:prSet presAssocID="{2FAC4F92-1F76-4F05-B9ED-B36BA073269A}" presName="dummy3a" presStyleCnt="0"/>
      <dgm:spPr/>
    </dgm:pt>
    <dgm:pt modelId="{1CB95FA6-FF48-4121-9BA8-EC48F0299786}" type="pres">
      <dgm:prSet presAssocID="{2FAC4F92-1F76-4F05-B9ED-B36BA073269A}" presName="dummy3b" presStyleCnt="0"/>
      <dgm:spPr/>
    </dgm:pt>
    <dgm:pt modelId="{650ACE36-58D9-4D99-8687-D9734408E40D}" type="pres">
      <dgm:prSet presAssocID="{2FAC4F92-1F76-4F05-B9ED-B36BA073269A}" presName="wedge3Tx" presStyleLbl="node1" presStyleIdx="2" presStyleCnt="3">
        <dgm:presLayoutVars>
          <dgm:chMax val="0"/>
          <dgm:chPref val="0"/>
          <dgm:bulletEnabled val="1"/>
        </dgm:presLayoutVars>
      </dgm:prSet>
      <dgm:spPr/>
    </dgm:pt>
    <dgm:pt modelId="{17485D8B-05E9-411E-93AC-18718BEC6C42}" type="pres">
      <dgm:prSet presAssocID="{5E8C59E1-A2CF-47B7-B6DE-0B23041F72EF}" presName="arrowWedge1" presStyleLbl="fgSibTrans2D1" presStyleIdx="0" presStyleCnt="3"/>
      <dgm:spPr/>
    </dgm:pt>
    <dgm:pt modelId="{C4FCE25E-4D02-443C-BA49-41B38B2741C9}" type="pres">
      <dgm:prSet presAssocID="{B735E5BD-308A-4463-AD0D-0E4962DE0717}" presName="arrowWedge2" presStyleLbl="fgSibTrans2D1" presStyleIdx="1" presStyleCnt="3"/>
      <dgm:spPr/>
    </dgm:pt>
    <dgm:pt modelId="{603607B6-60E3-455D-9B7D-992F00FC83E1}" type="pres">
      <dgm:prSet presAssocID="{205F818B-801A-4C63-A481-A687EF0DFB2A}" presName="arrowWedge3" presStyleLbl="fgSibTrans2D1" presStyleIdx="2" presStyleCnt="3"/>
      <dgm:spPr/>
    </dgm:pt>
  </dgm:ptLst>
  <dgm:cxnLst>
    <dgm:cxn modelId="{99D1E103-D0CD-4023-9378-E979E45A16C2}" type="presOf" srcId="{2DAC637D-8DDC-4C66-98CD-371879A7B582}" destId="{AC27F55E-E987-40CE-A234-EEF146061A39}" srcOrd="0" destOrd="0" presId="urn:microsoft.com/office/officeart/2005/8/layout/cycle8"/>
    <dgm:cxn modelId="{8C670F27-FF05-4D3E-9161-7985FF4E23AA}" srcId="{2FAC4F92-1F76-4F05-B9ED-B36BA073269A}" destId="{E4A9ED87-D3B6-49E7-90B8-8EB32B14E5CD}" srcOrd="1" destOrd="0" parTransId="{F4AE8724-59F8-4439-AC9F-5F27F48CEF46}" sibTransId="{B735E5BD-308A-4463-AD0D-0E4962DE0717}"/>
    <dgm:cxn modelId="{3D66B637-E20E-4FE1-BC10-C3AF28DDEF11}" type="presOf" srcId="{0BAC9476-4A2E-44DF-90AF-B17305A449A2}" destId="{6F5A07D5-E2E9-4D8D-99D4-DDE975692D86}" srcOrd="0" destOrd="0" presId="urn:microsoft.com/office/officeart/2005/8/layout/cycle8"/>
    <dgm:cxn modelId="{C3EF6987-6567-47D7-9083-EBD177E659D1}" type="presOf" srcId="{E4A9ED87-D3B6-49E7-90B8-8EB32B14E5CD}" destId="{B8569A54-C584-4712-86F4-D10C4D12BD63}" srcOrd="1" destOrd="0" presId="urn:microsoft.com/office/officeart/2005/8/layout/cycle8"/>
    <dgm:cxn modelId="{FAFA718E-438C-49E6-A4A3-1E5F02CDB9DD}" type="presOf" srcId="{0BAC9476-4A2E-44DF-90AF-B17305A449A2}" destId="{650ACE36-58D9-4D99-8687-D9734408E40D}" srcOrd="1" destOrd="0" presId="urn:microsoft.com/office/officeart/2005/8/layout/cycle8"/>
    <dgm:cxn modelId="{7FC69099-3BD2-40B0-B458-FB5B1CE2A742}" srcId="{2FAC4F92-1F76-4F05-B9ED-B36BA073269A}" destId="{0BAC9476-4A2E-44DF-90AF-B17305A449A2}" srcOrd="2" destOrd="0" parTransId="{7BC9932F-385D-4D38-9370-EA1581E4B10D}" sibTransId="{205F818B-801A-4C63-A481-A687EF0DFB2A}"/>
    <dgm:cxn modelId="{40B221A1-48E8-44C9-BE7C-43E2748C96EE}" type="presOf" srcId="{E4A9ED87-D3B6-49E7-90B8-8EB32B14E5CD}" destId="{194DF8EC-C445-44DF-934D-9410F9BFF941}" srcOrd="0" destOrd="0" presId="urn:microsoft.com/office/officeart/2005/8/layout/cycle8"/>
    <dgm:cxn modelId="{0E8DB1AD-C4B6-432D-871B-8AAF8C635B6A}" type="presOf" srcId="{2FAC4F92-1F76-4F05-B9ED-B36BA073269A}" destId="{53A943F6-AA11-4A41-BC19-DAB954E2CAE7}" srcOrd="0" destOrd="0" presId="urn:microsoft.com/office/officeart/2005/8/layout/cycle8"/>
    <dgm:cxn modelId="{577364BB-1A56-49DD-9948-A119A05E1E4A}" srcId="{2FAC4F92-1F76-4F05-B9ED-B36BA073269A}" destId="{2DAC637D-8DDC-4C66-98CD-371879A7B582}" srcOrd="0" destOrd="0" parTransId="{44A814D8-7C7C-4284-9311-38C23B66D7EB}" sibTransId="{5E8C59E1-A2CF-47B7-B6DE-0B23041F72EF}"/>
    <dgm:cxn modelId="{6FB890DD-B8E1-4BEE-9BB7-1B8BCB543A53}" type="presOf" srcId="{2DAC637D-8DDC-4C66-98CD-371879A7B582}" destId="{81A5648A-BDCD-4987-9FD6-70FFEF0510C9}" srcOrd="1" destOrd="0" presId="urn:microsoft.com/office/officeart/2005/8/layout/cycle8"/>
    <dgm:cxn modelId="{1CAB4C77-D2C3-43E2-88BE-99B26FD26ADC}" type="presParOf" srcId="{53A943F6-AA11-4A41-BC19-DAB954E2CAE7}" destId="{AC27F55E-E987-40CE-A234-EEF146061A39}" srcOrd="0" destOrd="0" presId="urn:microsoft.com/office/officeart/2005/8/layout/cycle8"/>
    <dgm:cxn modelId="{4DFD4BCD-B9BA-4FBE-8326-1EC63313347A}" type="presParOf" srcId="{53A943F6-AA11-4A41-BC19-DAB954E2CAE7}" destId="{6A9B88EC-1160-411F-9D01-16004450C929}" srcOrd="1" destOrd="0" presId="urn:microsoft.com/office/officeart/2005/8/layout/cycle8"/>
    <dgm:cxn modelId="{91C56612-BEE7-4A67-B200-A9974017B585}" type="presParOf" srcId="{53A943F6-AA11-4A41-BC19-DAB954E2CAE7}" destId="{1F25D567-E316-4EE0-8131-FAD827F990C1}" srcOrd="2" destOrd="0" presId="urn:microsoft.com/office/officeart/2005/8/layout/cycle8"/>
    <dgm:cxn modelId="{BED1686E-4411-4153-8EDB-7793093ADBC1}" type="presParOf" srcId="{53A943F6-AA11-4A41-BC19-DAB954E2CAE7}" destId="{81A5648A-BDCD-4987-9FD6-70FFEF0510C9}" srcOrd="3" destOrd="0" presId="urn:microsoft.com/office/officeart/2005/8/layout/cycle8"/>
    <dgm:cxn modelId="{235D64C5-20ED-4F9F-A8E3-3F4A9301F806}" type="presParOf" srcId="{53A943F6-AA11-4A41-BC19-DAB954E2CAE7}" destId="{194DF8EC-C445-44DF-934D-9410F9BFF941}" srcOrd="4" destOrd="0" presId="urn:microsoft.com/office/officeart/2005/8/layout/cycle8"/>
    <dgm:cxn modelId="{91365195-58C5-4CD9-A074-DA7DB2F54E90}" type="presParOf" srcId="{53A943F6-AA11-4A41-BC19-DAB954E2CAE7}" destId="{86A53517-AB48-4991-8F2C-9C3253C53DEF}" srcOrd="5" destOrd="0" presId="urn:microsoft.com/office/officeart/2005/8/layout/cycle8"/>
    <dgm:cxn modelId="{79CC105C-E402-4A3C-AC85-A73BBF5767D3}" type="presParOf" srcId="{53A943F6-AA11-4A41-BC19-DAB954E2CAE7}" destId="{D5799D4D-1B81-4BD4-96A3-EAE0B5CDCF66}" srcOrd="6" destOrd="0" presId="urn:microsoft.com/office/officeart/2005/8/layout/cycle8"/>
    <dgm:cxn modelId="{DAC0A6E7-1418-4894-9850-A4F7CADC9788}" type="presParOf" srcId="{53A943F6-AA11-4A41-BC19-DAB954E2CAE7}" destId="{B8569A54-C584-4712-86F4-D10C4D12BD63}" srcOrd="7" destOrd="0" presId="urn:microsoft.com/office/officeart/2005/8/layout/cycle8"/>
    <dgm:cxn modelId="{994C962C-D8AA-48B5-8715-F407AE9C2278}" type="presParOf" srcId="{53A943F6-AA11-4A41-BC19-DAB954E2CAE7}" destId="{6F5A07D5-E2E9-4D8D-99D4-DDE975692D86}" srcOrd="8" destOrd="0" presId="urn:microsoft.com/office/officeart/2005/8/layout/cycle8"/>
    <dgm:cxn modelId="{33E44384-A639-4932-9194-5008BF1D8BC5}" type="presParOf" srcId="{53A943F6-AA11-4A41-BC19-DAB954E2CAE7}" destId="{8A4335CE-3B22-4A91-BF94-064B839AD3B2}" srcOrd="9" destOrd="0" presId="urn:microsoft.com/office/officeart/2005/8/layout/cycle8"/>
    <dgm:cxn modelId="{16AD5738-559B-4272-9F9D-12985BA39208}" type="presParOf" srcId="{53A943F6-AA11-4A41-BC19-DAB954E2CAE7}" destId="{1CB95FA6-FF48-4121-9BA8-EC48F0299786}" srcOrd="10" destOrd="0" presId="urn:microsoft.com/office/officeart/2005/8/layout/cycle8"/>
    <dgm:cxn modelId="{3344AE4F-6F50-4A4B-AAA4-1CD4C1777F9D}" type="presParOf" srcId="{53A943F6-AA11-4A41-BC19-DAB954E2CAE7}" destId="{650ACE36-58D9-4D99-8687-D9734408E40D}" srcOrd="11" destOrd="0" presId="urn:microsoft.com/office/officeart/2005/8/layout/cycle8"/>
    <dgm:cxn modelId="{96A318C7-8115-4072-8922-98AF059D1553}" type="presParOf" srcId="{53A943F6-AA11-4A41-BC19-DAB954E2CAE7}" destId="{17485D8B-05E9-411E-93AC-18718BEC6C42}" srcOrd="12" destOrd="0" presId="urn:microsoft.com/office/officeart/2005/8/layout/cycle8"/>
    <dgm:cxn modelId="{184190B4-C861-4A04-82FB-281EEF633076}" type="presParOf" srcId="{53A943F6-AA11-4A41-BC19-DAB954E2CAE7}" destId="{C4FCE25E-4D02-443C-BA49-41B38B2741C9}" srcOrd="13" destOrd="0" presId="urn:microsoft.com/office/officeart/2005/8/layout/cycle8"/>
    <dgm:cxn modelId="{59A673F6-5A2D-44A6-B66B-0D5990BE9336}" type="presParOf" srcId="{53A943F6-AA11-4A41-BC19-DAB954E2CAE7}" destId="{603607B6-60E3-455D-9B7D-992F00FC83E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AC4F92-1F76-4F05-B9ED-B36BA073269A}" type="doc">
      <dgm:prSet loTypeId="urn:microsoft.com/office/officeart/2005/8/layout/cycle8" loCatId="cycle" qsTypeId="urn:microsoft.com/office/officeart/2005/8/quickstyle/simple1" qsCatId="simple" csTypeId="urn:microsoft.com/office/officeart/2005/8/colors/accent1_2" csCatId="accent1" phldr="1"/>
      <dgm:spPr/>
    </dgm:pt>
    <dgm:pt modelId="{2DAC637D-8DDC-4C66-98CD-371879A7B582}">
      <dgm:prSet phldrT="[Text]" custT="1"/>
      <dgm:spPr>
        <a:solidFill>
          <a:schemeClr val="accent4"/>
        </a:solidFill>
      </dgm:spPr>
      <dgm:t>
        <a:bodyPr/>
        <a:lstStyle/>
        <a:p>
          <a:r>
            <a:rPr lang="en-US" sz="1600" b="1"/>
            <a:t>Planning</a:t>
          </a:r>
        </a:p>
      </dgm:t>
    </dgm:pt>
    <dgm:pt modelId="{44A814D8-7C7C-4284-9311-38C23B66D7EB}" type="parTrans" cxnId="{577364BB-1A56-49DD-9948-A119A05E1E4A}">
      <dgm:prSet/>
      <dgm:spPr/>
      <dgm:t>
        <a:bodyPr/>
        <a:lstStyle/>
        <a:p>
          <a:endParaRPr lang="en-US"/>
        </a:p>
      </dgm:t>
    </dgm:pt>
    <dgm:pt modelId="{5E8C59E1-A2CF-47B7-B6DE-0B23041F72EF}" type="sibTrans" cxnId="{577364BB-1A56-49DD-9948-A119A05E1E4A}">
      <dgm:prSet/>
      <dgm:spPr/>
      <dgm:t>
        <a:bodyPr/>
        <a:lstStyle/>
        <a:p>
          <a:endParaRPr lang="en-US"/>
        </a:p>
      </dgm:t>
    </dgm:pt>
    <dgm:pt modelId="{E4A9ED87-D3B6-49E7-90B8-8EB32B14E5CD}">
      <dgm:prSet phldrT="[Text]" custT="1"/>
      <dgm:spPr>
        <a:solidFill>
          <a:srgbClr val="00892F">
            <a:alpha val="69804"/>
          </a:srgbClr>
        </a:solidFill>
      </dgm:spPr>
      <dgm:t>
        <a:bodyPr/>
        <a:lstStyle/>
        <a:p>
          <a:r>
            <a:rPr lang="en-US" sz="1600" b="1"/>
            <a:t>Conducting</a:t>
          </a:r>
        </a:p>
      </dgm:t>
    </dgm:pt>
    <dgm:pt modelId="{F4AE8724-59F8-4439-AC9F-5F27F48CEF46}" type="parTrans" cxnId="{8C670F27-FF05-4D3E-9161-7985FF4E23AA}">
      <dgm:prSet/>
      <dgm:spPr/>
      <dgm:t>
        <a:bodyPr/>
        <a:lstStyle/>
        <a:p>
          <a:endParaRPr lang="en-US"/>
        </a:p>
      </dgm:t>
    </dgm:pt>
    <dgm:pt modelId="{B735E5BD-308A-4463-AD0D-0E4962DE0717}" type="sibTrans" cxnId="{8C670F27-FF05-4D3E-9161-7985FF4E23AA}">
      <dgm:prSet/>
      <dgm:spPr/>
      <dgm:t>
        <a:bodyPr/>
        <a:lstStyle/>
        <a:p>
          <a:endParaRPr lang="en-US"/>
        </a:p>
      </dgm:t>
    </dgm:pt>
    <dgm:pt modelId="{0BAC9476-4A2E-44DF-90AF-B17305A449A2}">
      <dgm:prSet phldrT="[Text]" custT="1"/>
      <dgm:spPr>
        <a:solidFill>
          <a:srgbClr val="0F2144">
            <a:alpha val="69804"/>
          </a:srgbClr>
        </a:solidFill>
      </dgm:spPr>
      <dgm:t>
        <a:bodyPr/>
        <a:lstStyle/>
        <a:p>
          <a:r>
            <a:rPr lang="en-US" sz="1600" b="1"/>
            <a:t>Reflecting</a:t>
          </a:r>
        </a:p>
      </dgm:t>
    </dgm:pt>
    <dgm:pt modelId="{7BC9932F-385D-4D38-9370-EA1581E4B10D}" type="parTrans" cxnId="{7FC69099-3BD2-40B0-B458-FB5B1CE2A742}">
      <dgm:prSet/>
      <dgm:spPr/>
      <dgm:t>
        <a:bodyPr/>
        <a:lstStyle/>
        <a:p>
          <a:endParaRPr lang="en-US"/>
        </a:p>
      </dgm:t>
    </dgm:pt>
    <dgm:pt modelId="{205F818B-801A-4C63-A481-A687EF0DFB2A}" type="sibTrans" cxnId="{7FC69099-3BD2-40B0-B458-FB5B1CE2A742}">
      <dgm:prSet/>
      <dgm:spPr/>
      <dgm:t>
        <a:bodyPr/>
        <a:lstStyle/>
        <a:p>
          <a:endParaRPr lang="en-US"/>
        </a:p>
      </dgm:t>
    </dgm:pt>
    <dgm:pt modelId="{53A943F6-AA11-4A41-BC19-DAB954E2CAE7}" type="pres">
      <dgm:prSet presAssocID="{2FAC4F92-1F76-4F05-B9ED-B36BA073269A}" presName="compositeShape" presStyleCnt="0">
        <dgm:presLayoutVars>
          <dgm:chMax val="7"/>
          <dgm:dir/>
          <dgm:resizeHandles val="exact"/>
        </dgm:presLayoutVars>
      </dgm:prSet>
      <dgm:spPr/>
    </dgm:pt>
    <dgm:pt modelId="{AC27F55E-E987-40CE-A234-EEF146061A39}" type="pres">
      <dgm:prSet presAssocID="{2FAC4F92-1F76-4F05-B9ED-B36BA073269A}" presName="wedge1" presStyleLbl="node1" presStyleIdx="0" presStyleCnt="3"/>
      <dgm:spPr/>
    </dgm:pt>
    <dgm:pt modelId="{6A9B88EC-1160-411F-9D01-16004450C929}" type="pres">
      <dgm:prSet presAssocID="{2FAC4F92-1F76-4F05-B9ED-B36BA073269A}" presName="dummy1a" presStyleCnt="0"/>
      <dgm:spPr/>
    </dgm:pt>
    <dgm:pt modelId="{1F25D567-E316-4EE0-8131-FAD827F990C1}" type="pres">
      <dgm:prSet presAssocID="{2FAC4F92-1F76-4F05-B9ED-B36BA073269A}" presName="dummy1b" presStyleCnt="0"/>
      <dgm:spPr/>
    </dgm:pt>
    <dgm:pt modelId="{81A5648A-BDCD-4987-9FD6-70FFEF0510C9}" type="pres">
      <dgm:prSet presAssocID="{2FAC4F92-1F76-4F05-B9ED-B36BA073269A}" presName="wedge1Tx" presStyleLbl="node1" presStyleIdx="0" presStyleCnt="3">
        <dgm:presLayoutVars>
          <dgm:chMax val="0"/>
          <dgm:chPref val="0"/>
          <dgm:bulletEnabled val="1"/>
        </dgm:presLayoutVars>
      </dgm:prSet>
      <dgm:spPr/>
    </dgm:pt>
    <dgm:pt modelId="{194DF8EC-C445-44DF-934D-9410F9BFF941}" type="pres">
      <dgm:prSet presAssocID="{2FAC4F92-1F76-4F05-B9ED-B36BA073269A}" presName="wedge2" presStyleLbl="node1" presStyleIdx="1" presStyleCnt="3"/>
      <dgm:spPr/>
    </dgm:pt>
    <dgm:pt modelId="{86A53517-AB48-4991-8F2C-9C3253C53DEF}" type="pres">
      <dgm:prSet presAssocID="{2FAC4F92-1F76-4F05-B9ED-B36BA073269A}" presName="dummy2a" presStyleCnt="0"/>
      <dgm:spPr/>
    </dgm:pt>
    <dgm:pt modelId="{D5799D4D-1B81-4BD4-96A3-EAE0B5CDCF66}" type="pres">
      <dgm:prSet presAssocID="{2FAC4F92-1F76-4F05-B9ED-B36BA073269A}" presName="dummy2b" presStyleCnt="0"/>
      <dgm:spPr/>
    </dgm:pt>
    <dgm:pt modelId="{B8569A54-C584-4712-86F4-D10C4D12BD63}" type="pres">
      <dgm:prSet presAssocID="{2FAC4F92-1F76-4F05-B9ED-B36BA073269A}" presName="wedge2Tx" presStyleLbl="node1" presStyleIdx="1" presStyleCnt="3">
        <dgm:presLayoutVars>
          <dgm:chMax val="0"/>
          <dgm:chPref val="0"/>
          <dgm:bulletEnabled val="1"/>
        </dgm:presLayoutVars>
      </dgm:prSet>
      <dgm:spPr/>
    </dgm:pt>
    <dgm:pt modelId="{6F5A07D5-E2E9-4D8D-99D4-DDE975692D86}" type="pres">
      <dgm:prSet presAssocID="{2FAC4F92-1F76-4F05-B9ED-B36BA073269A}" presName="wedge3" presStyleLbl="node1" presStyleIdx="2" presStyleCnt="3"/>
      <dgm:spPr/>
    </dgm:pt>
    <dgm:pt modelId="{8A4335CE-3B22-4A91-BF94-064B839AD3B2}" type="pres">
      <dgm:prSet presAssocID="{2FAC4F92-1F76-4F05-B9ED-B36BA073269A}" presName="dummy3a" presStyleCnt="0"/>
      <dgm:spPr/>
    </dgm:pt>
    <dgm:pt modelId="{1CB95FA6-FF48-4121-9BA8-EC48F0299786}" type="pres">
      <dgm:prSet presAssocID="{2FAC4F92-1F76-4F05-B9ED-B36BA073269A}" presName="dummy3b" presStyleCnt="0"/>
      <dgm:spPr/>
    </dgm:pt>
    <dgm:pt modelId="{650ACE36-58D9-4D99-8687-D9734408E40D}" type="pres">
      <dgm:prSet presAssocID="{2FAC4F92-1F76-4F05-B9ED-B36BA073269A}" presName="wedge3Tx" presStyleLbl="node1" presStyleIdx="2" presStyleCnt="3">
        <dgm:presLayoutVars>
          <dgm:chMax val="0"/>
          <dgm:chPref val="0"/>
          <dgm:bulletEnabled val="1"/>
        </dgm:presLayoutVars>
      </dgm:prSet>
      <dgm:spPr/>
    </dgm:pt>
    <dgm:pt modelId="{17485D8B-05E9-411E-93AC-18718BEC6C42}" type="pres">
      <dgm:prSet presAssocID="{5E8C59E1-A2CF-47B7-B6DE-0B23041F72EF}" presName="arrowWedge1" presStyleLbl="fgSibTrans2D1" presStyleIdx="0" presStyleCnt="3"/>
      <dgm:spPr/>
    </dgm:pt>
    <dgm:pt modelId="{C4FCE25E-4D02-443C-BA49-41B38B2741C9}" type="pres">
      <dgm:prSet presAssocID="{B735E5BD-308A-4463-AD0D-0E4962DE0717}" presName="arrowWedge2" presStyleLbl="fgSibTrans2D1" presStyleIdx="1" presStyleCnt="3"/>
      <dgm:spPr/>
    </dgm:pt>
    <dgm:pt modelId="{603607B6-60E3-455D-9B7D-992F00FC83E1}" type="pres">
      <dgm:prSet presAssocID="{205F818B-801A-4C63-A481-A687EF0DFB2A}" presName="arrowWedge3" presStyleLbl="fgSibTrans2D1" presStyleIdx="2" presStyleCnt="3"/>
      <dgm:spPr/>
    </dgm:pt>
  </dgm:ptLst>
  <dgm:cxnLst>
    <dgm:cxn modelId="{99D1E103-D0CD-4023-9378-E979E45A16C2}" type="presOf" srcId="{2DAC637D-8DDC-4C66-98CD-371879A7B582}" destId="{AC27F55E-E987-40CE-A234-EEF146061A39}" srcOrd="0" destOrd="0" presId="urn:microsoft.com/office/officeart/2005/8/layout/cycle8"/>
    <dgm:cxn modelId="{8C670F27-FF05-4D3E-9161-7985FF4E23AA}" srcId="{2FAC4F92-1F76-4F05-B9ED-B36BA073269A}" destId="{E4A9ED87-D3B6-49E7-90B8-8EB32B14E5CD}" srcOrd="1" destOrd="0" parTransId="{F4AE8724-59F8-4439-AC9F-5F27F48CEF46}" sibTransId="{B735E5BD-308A-4463-AD0D-0E4962DE0717}"/>
    <dgm:cxn modelId="{3D66B637-E20E-4FE1-BC10-C3AF28DDEF11}" type="presOf" srcId="{0BAC9476-4A2E-44DF-90AF-B17305A449A2}" destId="{6F5A07D5-E2E9-4D8D-99D4-DDE975692D86}" srcOrd="0" destOrd="0" presId="urn:microsoft.com/office/officeart/2005/8/layout/cycle8"/>
    <dgm:cxn modelId="{C3EF6987-6567-47D7-9083-EBD177E659D1}" type="presOf" srcId="{E4A9ED87-D3B6-49E7-90B8-8EB32B14E5CD}" destId="{B8569A54-C584-4712-86F4-D10C4D12BD63}" srcOrd="1" destOrd="0" presId="urn:microsoft.com/office/officeart/2005/8/layout/cycle8"/>
    <dgm:cxn modelId="{FAFA718E-438C-49E6-A4A3-1E5F02CDB9DD}" type="presOf" srcId="{0BAC9476-4A2E-44DF-90AF-B17305A449A2}" destId="{650ACE36-58D9-4D99-8687-D9734408E40D}" srcOrd="1" destOrd="0" presId="urn:microsoft.com/office/officeart/2005/8/layout/cycle8"/>
    <dgm:cxn modelId="{7FC69099-3BD2-40B0-B458-FB5B1CE2A742}" srcId="{2FAC4F92-1F76-4F05-B9ED-B36BA073269A}" destId="{0BAC9476-4A2E-44DF-90AF-B17305A449A2}" srcOrd="2" destOrd="0" parTransId="{7BC9932F-385D-4D38-9370-EA1581E4B10D}" sibTransId="{205F818B-801A-4C63-A481-A687EF0DFB2A}"/>
    <dgm:cxn modelId="{40B221A1-48E8-44C9-BE7C-43E2748C96EE}" type="presOf" srcId="{E4A9ED87-D3B6-49E7-90B8-8EB32B14E5CD}" destId="{194DF8EC-C445-44DF-934D-9410F9BFF941}" srcOrd="0" destOrd="0" presId="urn:microsoft.com/office/officeart/2005/8/layout/cycle8"/>
    <dgm:cxn modelId="{0E8DB1AD-C4B6-432D-871B-8AAF8C635B6A}" type="presOf" srcId="{2FAC4F92-1F76-4F05-B9ED-B36BA073269A}" destId="{53A943F6-AA11-4A41-BC19-DAB954E2CAE7}" srcOrd="0" destOrd="0" presId="urn:microsoft.com/office/officeart/2005/8/layout/cycle8"/>
    <dgm:cxn modelId="{577364BB-1A56-49DD-9948-A119A05E1E4A}" srcId="{2FAC4F92-1F76-4F05-B9ED-B36BA073269A}" destId="{2DAC637D-8DDC-4C66-98CD-371879A7B582}" srcOrd="0" destOrd="0" parTransId="{44A814D8-7C7C-4284-9311-38C23B66D7EB}" sibTransId="{5E8C59E1-A2CF-47B7-B6DE-0B23041F72EF}"/>
    <dgm:cxn modelId="{6FB890DD-B8E1-4BEE-9BB7-1B8BCB543A53}" type="presOf" srcId="{2DAC637D-8DDC-4C66-98CD-371879A7B582}" destId="{81A5648A-BDCD-4987-9FD6-70FFEF0510C9}" srcOrd="1" destOrd="0" presId="urn:microsoft.com/office/officeart/2005/8/layout/cycle8"/>
    <dgm:cxn modelId="{1CAB4C77-D2C3-43E2-88BE-99B26FD26ADC}" type="presParOf" srcId="{53A943F6-AA11-4A41-BC19-DAB954E2CAE7}" destId="{AC27F55E-E987-40CE-A234-EEF146061A39}" srcOrd="0" destOrd="0" presId="urn:microsoft.com/office/officeart/2005/8/layout/cycle8"/>
    <dgm:cxn modelId="{4DFD4BCD-B9BA-4FBE-8326-1EC63313347A}" type="presParOf" srcId="{53A943F6-AA11-4A41-BC19-DAB954E2CAE7}" destId="{6A9B88EC-1160-411F-9D01-16004450C929}" srcOrd="1" destOrd="0" presId="urn:microsoft.com/office/officeart/2005/8/layout/cycle8"/>
    <dgm:cxn modelId="{91C56612-BEE7-4A67-B200-A9974017B585}" type="presParOf" srcId="{53A943F6-AA11-4A41-BC19-DAB954E2CAE7}" destId="{1F25D567-E316-4EE0-8131-FAD827F990C1}" srcOrd="2" destOrd="0" presId="urn:microsoft.com/office/officeart/2005/8/layout/cycle8"/>
    <dgm:cxn modelId="{BED1686E-4411-4153-8EDB-7793093ADBC1}" type="presParOf" srcId="{53A943F6-AA11-4A41-BC19-DAB954E2CAE7}" destId="{81A5648A-BDCD-4987-9FD6-70FFEF0510C9}" srcOrd="3" destOrd="0" presId="urn:microsoft.com/office/officeart/2005/8/layout/cycle8"/>
    <dgm:cxn modelId="{235D64C5-20ED-4F9F-A8E3-3F4A9301F806}" type="presParOf" srcId="{53A943F6-AA11-4A41-BC19-DAB954E2CAE7}" destId="{194DF8EC-C445-44DF-934D-9410F9BFF941}" srcOrd="4" destOrd="0" presId="urn:microsoft.com/office/officeart/2005/8/layout/cycle8"/>
    <dgm:cxn modelId="{91365195-58C5-4CD9-A074-DA7DB2F54E90}" type="presParOf" srcId="{53A943F6-AA11-4A41-BC19-DAB954E2CAE7}" destId="{86A53517-AB48-4991-8F2C-9C3253C53DEF}" srcOrd="5" destOrd="0" presId="urn:microsoft.com/office/officeart/2005/8/layout/cycle8"/>
    <dgm:cxn modelId="{79CC105C-E402-4A3C-AC85-A73BBF5767D3}" type="presParOf" srcId="{53A943F6-AA11-4A41-BC19-DAB954E2CAE7}" destId="{D5799D4D-1B81-4BD4-96A3-EAE0B5CDCF66}" srcOrd="6" destOrd="0" presId="urn:microsoft.com/office/officeart/2005/8/layout/cycle8"/>
    <dgm:cxn modelId="{DAC0A6E7-1418-4894-9850-A4F7CADC9788}" type="presParOf" srcId="{53A943F6-AA11-4A41-BC19-DAB954E2CAE7}" destId="{B8569A54-C584-4712-86F4-D10C4D12BD63}" srcOrd="7" destOrd="0" presId="urn:microsoft.com/office/officeart/2005/8/layout/cycle8"/>
    <dgm:cxn modelId="{994C962C-D8AA-48B5-8715-F407AE9C2278}" type="presParOf" srcId="{53A943F6-AA11-4A41-BC19-DAB954E2CAE7}" destId="{6F5A07D5-E2E9-4D8D-99D4-DDE975692D86}" srcOrd="8" destOrd="0" presId="urn:microsoft.com/office/officeart/2005/8/layout/cycle8"/>
    <dgm:cxn modelId="{33E44384-A639-4932-9194-5008BF1D8BC5}" type="presParOf" srcId="{53A943F6-AA11-4A41-BC19-DAB954E2CAE7}" destId="{8A4335CE-3B22-4A91-BF94-064B839AD3B2}" srcOrd="9" destOrd="0" presId="urn:microsoft.com/office/officeart/2005/8/layout/cycle8"/>
    <dgm:cxn modelId="{16AD5738-559B-4272-9F9D-12985BA39208}" type="presParOf" srcId="{53A943F6-AA11-4A41-BC19-DAB954E2CAE7}" destId="{1CB95FA6-FF48-4121-9BA8-EC48F0299786}" srcOrd="10" destOrd="0" presId="urn:microsoft.com/office/officeart/2005/8/layout/cycle8"/>
    <dgm:cxn modelId="{3344AE4F-6F50-4A4B-AAA4-1CD4C1777F9D}" type="presParOf" srcId="{53A943F6-AA11-4A41-BC19-DAB954E2CAE7}" destId="{650ACE36-58D9-4D99-8687-D9734408E40D}" srcOrd="11" destOrd="0" presId="urn:microsoft.com/office/officeart/2005/8/layout/cycle8"/>
    <dgm:cxn modelId="{96A318C7-8115-4072-8922-98AF059D1553}" type="presParOf" srcId="{53A943F6-AA11-4A41-BC19-DAB954E2CAE7}" destId="{17485D8B-05E9-411E-93AC-18718BEC6C42}" srcOrd="12" destOrd="0" presId="urn:microsoft.com/office/officeart/2005/8/layout/cycle8"/>
    <dgm:cxn modelId="{184190B4-C861-4A04-82FB-281EEF633076}" type="presParOf" srcId="{53A943F6-AA11-4A41-BC19-DAB954E2CAE7}" destId="{C4FCE25E-4D02-443C-BA49-41B38B2741C9}" srcOrd="13" destOrd="0" presId="urn:microsoft.com/office/officeart/2005/8/layout/cycle8"/>
    <dgm:cxn modelId="{59A673F6-5A2D-44A6-B66B-0D5990BE9336}" type="presParOf" srcId="{53A943F6-AA11-4A41-BC19-DAB954E2CAE7}" destId="{603607B6-60E3-455D-9B7D-992F00FC83E1}"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AC4F92-1F76-4F05-B9ED-B36BA073269A}" type="doc">
      <dgm:prSet loTypeId="urn:microsoft.com/office/officeart/2005/8/layout/cycle8" loCatId="cycle" qsTypeId="urn:microsoft.com/office/officeart/2005/8/quickstyle/simple1" qsCatId="simple" csTypeId="urn:microsoft.com/office/officeart/2005/8/colors/accent1_2" csCatId="accent1" phldr="1"/>
      <dgm:spPr/>
    </dgm:pt>
    <dgm:pt modelId="{2DAC637D-8DDC-4C66-98CD-371879A7B582}">
      <dgm:prSet phldrT="[Text]" custT="1"/>
      <dgm:spPr>
        <a:solidFill>
          <a:schemeClr val="accent4"/>
        </a:solidFill>
      </dgm:spPr>
      <dgm:t>
        <a:bodyPr/>
        <a:lstStyle/>
        <a:p>
          <a:r>
            <a:rPr lang="en-US" sz="1600" b="1"/>
            <a:t>Planning</a:t>
          </a:r>
        </a:p>
      </dgm:t>
    </dgm:pt>
    <dgm:pt modelId="{44A814D8-7C7C-4284-9311-38C23B66D7EB}" type="parTrans" cxnId="{577364BB-1A56-49DD-9948-A119A05E1E4A}">
      <dgm:prSet/>
      <dgm:spPr/>
      <dgm:t>
        <a:bodyPr/>
        <a:lstStyle/>
        <a:p>
          <a:endParaRPr lang="en-US"/>
        </a:p>
      </dgm:t>
    </dgm:pt>
    <dgm:pt modelId="{5E8C59E1-A2CF-47B7-B6DE-0B23041F72EF}" type="sibTrans" cxnId="{577364BB-1A56-49DD-9948-A119A05E1E4A}">
      <dgm:prSet/>
      <dgm:spPr/>
      <dgm:t>
        <a:bodyPr/>
        <a:lstStyle/>
        <a:p>
          <a:endParaRPr lang="en-US"/>
        </a:p>
      </dgm:t>
    </dgm:pt>
    <dgm:pt modelId="{E4A9ED87-D3B6-49E7-90B8-8EB32B14E5CD}">
      <dgm:prSet phldrT="[Text]" custT="1"/>
      <dgm:spPr>
        <a:solidFill>
          <a:srgbClr val="00892F">
            <a:alpha val="69804"/>
          </a:srgbClr>
        </a:solidFill>
      </dgm:spPr>
      <dgm:t>
        <a:bodyPr/>
        <a:lstStyle/>
        <a:p>
          <a:r>
            <a:rPr lang="en-US" sz="1600" b="1"/>
            <a:t>Conducting</a:t>
          </a:r>
        </a:p>
      </dgm:t>
    </dgm:pt>
    <dgm:pt modelId="{F4AE8724-59F8-4439-AC9F-5F27F48CEF46}" type="parTrans" cxnId="{8C670F27-FF05-4D3E-9161-7985FF4E23AA}">
      <dgm:prSet/>
      <dgm:spPr/>
      <dgm:t>
        <a:bodyPr/>
        <a:lstStyle/>
        <a:p>
          <a:endParaRPr lang="en-US"/>
        </a:p>
      </dgm:t>
    </dgm:pt>
    <dgm:pt modelId="{B735E5BD-308A-4463-AD0D-0E4962DE0717}" type="sibTrans" cxnId="{8C670F27-FF05-4D3E-9161-7985FF4E23AA}">
      <dgm:prSet/>
      <dgm:spPr/>
      <dgm:t>
        <a:bodyPr/>
        <a:lstStyle/>
        <a:p>
          <a:endParaRPr lang="en-US"/>
        </a:p>
      </dgm:t>
    </dgm:pt>
    <dgm:pt modelId="{0BAC9476-4A2E-44DF-90AF-B17305A449A2}">
      <dgm:prSet phldrT="[Text]" custT="1"/>
      <dgm:spPr>
        <a:solidFill>
          <a:srgbClr val="0F2144">
            <a:alpha val="69804"/>
          </a:srgbClr>
        </a:solidFill>
      </dgm:spPr>
      <dgm:t>
        <a:bodyPr/>
        <a:lstStyle/>
        <a:p>
          <a:r>
            <a:rPr lang="en-US" sz="1600" b="1"/>
            <a:t>Reflecting</a:t>
          </a:r>
        </a:p>
      </dgm:t>
    </dgm:pt>
    <dgm:pt modelId="{7BC9932F-385D-4D38-9370-EA1581E4B10D}" type="parTrans" cxnId="{7FC69099-3BD2-40B0-B458-FB5B1CE2A742}">
      <dgm:prSet/>
      <dgm:spPr/>
      <dgm:t>
        <a:bodyPr/>
        <a:lstStyle/>
        <a:p>
          <a:endParaRPr lang="en-US"/>
        </a:p>
      </dgm:t>
    </dgm:pt>
    <dgm:pt modelId="{205F818B-801A-4C63-A481-A687EF0DFB2A}" type="sibTrans" cxnId="{7FC69099-3BD2-40B0-B458-FB5B1CE2A742}">
      <dgm:prSet/>
      <dgm:spPr/>
      <dgm:t>
        <a:bodyPr/>
        <a:lstStyle/>
        <a:p>
          <a:endParaRPr lang="en-US"/>
        </a:p>
      </dgm:t>
    </dgm:pt>
    <dgm:pt modelId="{53A943F6-AA11-4A41-BC19-DAB954E2CAE7}" type="pres">
      <dgm:prSet presAssocID="{2FAC4F92-1F76-4F05-B9ED-B36BA073269A}" presName="compositeShape" presStyleCnt="0">
        <dgm:presLayoutVars>
          <dgm:chMax val="7"/>
          <dgm:dir/>
          <dgm:resizeHandles val="exact"/>
        </dgm:presLayoutVars>
      </dgm:prSet>
      <dgm:spPr/>
    </dgm:pt>
    <dgm:pt modelId="{AC27F55E-E987-40CE-A234-EEF146061A39}" type="pres">
      <dgm:prSet presAssocID="{2FAC4F92-1F76-4F05-B9ED-B36BA073269A}" presName="wedge1" presStyleLbl="node1" presStyleIdx="0" presStyleCnt="3"/>
      <dgm:spPr/>
    </dgm:pt>
    <dgm:pt modelId="{6A9B88EC-1160-411F-9D01-16004450C929}" type="pres">
      <dgm:prSet presAssocID="{2FAC4F92-1F76-4F05-B9ED-B36BA073269A}" presName="dummy1a" presStyleCnt="0"/>
      <dgm:spPr/>
    </dgm:pt>
    <dgm:pt modelId="{1F25D567-E316-4EE0-8131-FAD827F990C1}" type="pres">
      <dgm:prSet presAssocID="{2FAC4F92-1F76-4F05-B9ED-B36BA073269A}" presName="dummy1b" presStyleCnt="0"/>
      <dgm:spPr/>
    </dgm:pt>
    <dgm:pt modelId="{81A5648A-BDCD-4987-9FD6-70FFEF0510C9}" type="pres">
      <dgm:prSet presAssocID="{2FAC4F92-1F76-4F05-B9ED-B36BA073269A}" presName="wedge1Tx" presStyleLbl="node1" presStyleIdx="0" presStyleCnt="3">
        <dgm:presLayoutVars>
          <dgm:chMax val="0"/>
          <dgm:chPref val="0"/>
          <dgm:bulletEnabled val="1"/>
        </dgm:presLayoutVars>
      </dgm:prSet>
      <dgm:spPr/>
    </dgm:pt>
    <dgm:pt modelId="{194DF8EC-C445-44DF-934D-9410F9BFF941}" type="pres">
      <dgm:prSet presAssocID="{2FAC4F92-1F76-4F05-B9ED-B36BA073269A}" presName="wedge2" presStyleLbl="node1" presStyleIdx="1" presStyleCnt="3"/>
      <dgm:spPr/>
    </dgm:pt>
    <dgm:pt modelId="{86A53517-AB48-4991-8F2C-9C3253C53DEF}" type="pres">
      <dgm:prSet presAssocID="{2FAC4F92-1F76-4F05-B9ED-B36BA073269A}" presName="dummy2a" presStyleCnt="0"/>
      <dgm:spPr/>
    </dgm:pt>
    <dgm:pt modelId="{D5799D4D-1B81-4BD4-96A3-EAE0B5CDCF66}" type="pres">
      <dgm:prSet presAssocID="{2FAC4F92-1F76-4F05-B9ED-B36BA073269A}" presName="dummy2b" presStyleCnt="0"/>
      <dgm:spPr/>
    </dgm:pt>
    <dgm:pt modelId="{B8569A54-C584-4712-86F4-D10C4D12BD63}" type="pres">
      <dgm:prSet presAssocID="{2FAC4F92-1F76-4F05-B9ED-B36BA073269A}" presName="wedge2Tx" presStyleLbl="node1" presStyleIdx="1" presStyleCnt="3">
        <dgm:presLayoutVars>
          <dgm:chMax val="0"/>
          <dgm:chPref val="0"/>
          <dgm:bulletEnabled val="1"/>
        </dgm:presLayoutVars>
      </dgm:prSet>
      <dgm:spPr/>
    </dgm:pt>
    <dgm:pt modelId="{6F5A07D5-E2E9-4D8D-99D4-DDE975692D86}" type="pres">
      <dgm:prSet presAssocID="{2FAC4F92-1F76-4F05-B9ED-B36BA073269A}" presName="wedge3" presStyleLbl="node1" presStyleIdx="2" presStyleCnt="3"/>
      <dgm:spPr/>
    </dgm:pt>
    <dgm:pt modelId="{8A4335CE-3B22-4A91-BF94-064B839AD3B2}" type="pres">
      <dgm:prSet presAssocID="{2FAC4F92-1F76-4F05-B9ED-B36BA073269A}" presName="dummy3a" presStyleCnt="0"/>
      <dgm:spPr/>
    </dgm:pt>
    <dgm:pt modelId="{1CB95FA6-FF48-4121-9BA8-EC48F0299786}" type="pres">
      <dgm:prSet presAssocID="{2FAC4F92-1F76-4F05-B9ED-B36BA073269A}" presName="dummy3b" presStyleCnt="0"/>
      <dgm:spPr/>
    </dgm:pt>
    <dgm:pt modelId="{650ACE36-58D9-4D99-8687-D9734408E40D}" type="pres">
      <dgm:prSet presAssocID="{2FAC4F92-1F76-4F05-B9ED-B36BA073269A}" presName="wedge3Tx" presStyleLbl="node1" presStyleIdx="2" presStyleCnt="3">
        <dgm:presLayoutVars>
          <dgm:chMax val="0"/>
          <dgm:chPref val="0"/>
          <dgm:bulletEnabled val="1"/>
        </dgm:presLayoutVars>
      </dgm:prSet>
      <dgm:spPr/>
    </dgm:pt>
    <dgm:pt modelId="{17485D8B-05E9-411E-93AC-18718BEC6C42}" type="pres">
      <dgm:prSet presAssocID="{5E8C59E1-A2CF-47B7-B6DE-0B23041F72EF}" presName="arrowWedge1" presStyleLbl="fgSibTrans2D1" presStyleIdx="0" presStyleCnt="3"/>
      <dgm:spPr/>
    </dgm:pt>
    <dgm:pt modelId="{C4FCE25E-4D02-443C-BA49-41B38B2741C9}" type="pres">
      <dgm:prSet presAssocID="{B735E5BD-308A-4463-AD0D-0E4962DE0717}" presName="arrowWedge2" presStyleLbl="fgSibTrans2D1" presStyleIdx="1" presStyleCnt="3"/>
      <dgm:spPr/>
    </dgm:pt>
    <dgm:pt modelId="{603607B6-60E3-455D-9B7D-992F00FC83E1}" type="pres">
      <dgm:prSet presAssocID="{205F818B-801A-4C63-A481-A687EF0DFB2A}" presName="arrowWedge3" presStyleLbl="fgSibTrans2D1" presStyleIdx="2" presStyleCnt="3"/>
      <dgm:spPr/>
    </dgm:pt>
  </dgm:ptLst>
  <dgm:cxnLst>
    <dgm:cxn modelId="{99D1E103-D0CD-4023-9378-E979E45A16C2}" type="presOf" srcId="{2DAC637D-8DDC-4C66-98CD-371879A7B582}" destId="{AC27F55E-E987-40CE-A234-EEF146061A39}" srcOrd="0" destOrd="0" presId="urn:microsoft.com/office/officeart/2005/8/layout/cycle8"/>
    <dgm:cxn modelId="{8C670F27-FF05-4D3E-9161-7985FF4E23AA}" srcId="{2FAC4F92-1F76-4F05-B9ED-B36BA073269A}" destId="{E4A9ED87-D3B6-49E7-90B8-8EB32B14E5CD}" srcOrd="1" destOrd="0" parTransId="{F4AE8724-59F8-4439-AC9F-5F27F48CEF46}" sibTransId="{B735E5BD-308A-4463-AD0D-0E4962DE0717}"/>
    <dgm:cxn modelId="{3D66B637-E20E-4FE1-BC10-C3AF28DDEF11}" type="presOf" srcId="{0BAC9476-4A2E-44DF-90AF-B17305A449A2}" destId="{6F5A07D5-E2E9-4D8D-99D4-DDE975692D86}" srcOrd="0" destOrd="0" presId="urn:microsoft.com/office/officeart/2005/8/layout/cycle8"/>
    <dgm:cxn modelId="{C3EF6987-6567-47D7-9083-EBD177E659D1}" type="presOf" srcId="{E4A9ED87-D3B6-49E7-90B8-8EB32B14E5CD}" destId="{B8569A54-C584-4712-86F4-D10C4D12BD63}" srcOrd="1" destOrd="0" presId="urn:microsoft.com/office/officeart/2005/8/layout/cycle8"/>
    <dgm:cxn modelId="{FAFA718E-438C-49E6-A4A3-1E5F02CDB9DD}" type="presOf" srcId="{0BAC9476-4A2E-44DF-90AF-B17305A449A2}" destId="{650ACE36-58D9-4D99-8687-D9734408E40D}" srcOrd="1" destOrd="0" presId="urn:microsoft.com/office/officeart/2005/8/layout/cycle8"/>
    <dgm:cxn modelId="{7FC69099-3BD2-40B0-B458-FB5B1CE2A742}" srcId="{2FAC4F92-1F76-4F05-B9ED-B36BA073269A}" destId="{0BAC9476-4A2E-44DF-90AF-B17305A449A2}" srcOrd="2" destOrd="0" parTransId="{7BC9932F-385D-4D38-9370-EA1581E4B10D}" sibTransId="{205F818B-801A-4C63-A481-A687EF0DFB2A}"/>
    <dgm:cxn modelId="{40B221A1-48E8-44C9-BE7C-43E2748C96EE}" type="presOf" srcId="{E4A9ED87-D3B6-49E7-90B8-8EB32B14E5CD}" destId="{194DF8EC-C445-44DF-934D-9410F9BFF941}" srcOrd="0" destOrd="0" presId="urn:microsoft.com/office/officeart/2005/8/layout/cycle8"/>
    <dgm:cxn modelId="{0E8DB1AD-C4B6-432D-871B-8AAF8C635B6A}" type="presOf" srcId="{2FAC4F92-1F76-4F05-B9ED-B36BA073269A}" destId="{53A943F6-AA11-4A41-BC19-DAB954E2CAE7}" srcOrd="0" destOrd="0" presId="urn:microsoft.com/office/officeart/2005/8/layout/cycle8"/>
    <dgm:cxn modelId="{577364BB-1A56-49DD-9948-A119A05E1E4A}" srcId="{2FAC4F92-1F76-4F05-B9ED-B36BA073269A}" destId="{2DAC637D-8DDC-4C66-98CD-371879A7B582}" srcOrd="0" destOrd="0" parTransId="{44A814D8-7C7C-4284-9311-38C23B66D7EB}" sibTransId="{5E8C59E1-A2CF-47B7-B6DE-0B23041F72EF}"/>
    <dgm:cxn modelId="{6FB890DD-B8E1-4BEE-9BB7-1B8BCB543A53}" type="presOf" srcId="{2DAC637D-8DDC-4C66-98CD-371879A7B582}" destId="{81A5648A-BDCD-4987-9FD6-70FFEF0510C9}" srcOrd="1" destOrd="0" presId="urn:microsoft.com/office/officeart/2005/8/layout/cycle8"/>
    <dgm:cxn modelId="{1CAB4C77-D2C3-43E2-88BE-99B26FD26ADC}" type="presParOf" srcId="{53A943F6-AA11-4A41-BC19-DAB954E2CAE7}" destId="{AC27F55E-E987-40CE-A234-EEF146061A39}" srcOrd="0" destOrd="0" presId="urn:microsoft.com/office/officeart/2005/8/layout/cycle8"/>
    <dgm:cxn modelId="{4DFD4BCD-B9BA-4FBE-8326-1EC63313347A}" type="presParOf" srcId="{53A943F6-AA11-4A41-BC19-DAB954E2CAE7}" destId="{6A9B88EC-1160-411F-9D01-16004450C929}" srcOrd="1" destOrd="0" presId="urn:microsoft.com/office/officeart/2005/8/layout/cycle8"/>
    <dgm:cxn modelId="{91C56612-BEE7-4A67-B200-A9974017B585}" type="presParOf" srcId="{53A943F6-AA11-4A41-BC19-DAB954E2CAE7}" destId="{1F25D567-E316-4EE0-8131-FAD827F990C1}" srcOrd="2" destOrd="0" presId="urn:microsoft.com/office/officeart/2005/8/layout/cycle8"/>
    <dgm:cxn modelId="{BED1686E-4411-4153-8EDB-7793093ADBC1}" type="presParOf" srcId="{53A943F6-AA11-4A41-BC19-DAB954E2CAE7}" destId="{81A5648A-BDCD-4987-9FD6-70FFEF0510C9}" srcOrd="3" destOrd="0" presId="urn:microsoft.com/office/officeart/2005/8/layout/cycle8"/>
    <dgm:cxn modelId="{235D64C5-20ED-4F9F-A8E3-3F4A9301F806}" type="presParOf" srcId="{53A943F6-AA11-4A41-BC19-DAB954E2CAE7}" destId="{194DF8EC-C445-44DF-934D-9410F9BFF941}" srcOrd="4" destOrd="0" presId="urn:microsoft.com/office/officeart/2005/8/layout/cycle8"/>
    <dgm:cxn modelId="{91365195-58C5-4CD9-A074-DA7DB2F54E90}" type="presParOf" srcId="{53A943F6-AA11-4A41-BC19-DAB954E2CAE7}" destId="{86A53517-AB48-4991-8F2C-9C3253C53DEF}" srcOrd="5" destOrd="0" presId="urn:microsoft.com/office/officeart/2005/8/layout/cycle8"/>
    <dgm:cxn modelId="{79CC105C-E402-4A3C-AC85-A73BBF5767D3}" type="presParOf" srcId="{53A943F6-AA11-4A41-BC19-DAB954E2CAE7}" destId="{D5799D4D-1B81-4BD4-96A3-EAE0B5CDCF66}" srcOrd="6" destOrd="0" presId="urn:microsoft.com/office/officeart/2005/8/layout/cycle8"/>
    <dgm:cxn modelId="{DAC0A6E7-1418-4894-9850-A4F7CADC9788}" type="presParOf" srcId="{53A943F6-AA11-4A41-BC19-DAB954E2CAE7}" destId="{B8569A54-C584-4712-86F4-D10C4D12BD63}" srcOrd="7" destOrd="0" presId="urn:microsoft.com/office/officeart/2005/8/layout/cycle8"/>
    <dgm:cxn modelId="{994C962C-D8AA-48B5-8715-F407AE9C2278}" type="presParOf" srcId="{53A943F6-AA11-4A41-BC19-DAB954E2CAE7}" destId="{6F5A07D5-E2E9-4D8D-99D4-DDE975692D86}" srcOrd="8" destOrd="0" presId="urn:microsoft.com/office/officeart/2005/8/layout/cycle8"/>
    <dgm:cxn modelId="{33E44384-A639-4932-9194-5008BF1D8BC5}" type="presParOf" srcId="{53A943F6-AA11-4A41-BC19-DAB954E2CAE7}" destId="{8A4335CE-3B22-4A91-BF94-064B839AD3B2}" srcOrd="9" destOrd="0" presId="urn:microsoft.com/office/officeart/2005/8/layout/cycle8"/>
    <dgm:cxn modelId="{16AD5738-559B-4272-9F9D-12985BA39208}" type="presParOf" srcId="{53A943F6-AA11-4A41-BC19-DAB954E2CAE7}" destId="{1CB95FA6-FF48-4121-9BA8-EC48F0299786}" srcOrd="10" destOrd="0" presId="urn:microsoft.com/office/officeart/2005/8/layout/cycle8"/>
    <dgm:cxn modelId="{3344AE4F-6F50-4A4B-AAA4-1CD4C1777F9D}" type="presParOf" srcId="{53A943F6-AA11-4A41-BC19-DAB954E2CAE7}" destId="{650ACE36-58D9-4D99-8687-D9734408E40D}" srcOrd="11" destOrd="0" presId="urn:microsoft.com/office/officeart/2005/8/layout/cycle8"/>
    <dgm:cxn modelId="{96A318C7-8115-4072-8922-98AF059D1553}" type="presParOf" srcId="{53A943F6-AA11-4A41-BC19-DAB954E2CAE7}" destId="{17485D8B-05E9-411E-93AC-18718BEC6C42}" srcOrd="12" destOrd="0" presId="urn:microsoft.com/office/officeart/2005/8/layout/cycle8"/>
    <dgm:cxn modelId="{184190B4-C861-4A04-82FB-281EEF633076}" type="presParOf" srcId="{53A943F6-AA11-4A41-BC19-DAB954E2CAE7}" destId="{C4FCE25E-4D02-443C-BA49-41B38B2741C9}" srcOrd="13" destOrd="0" presId="urn:microsoft.com/office/officeart/2005/8/layout/cycle8"/>
    <dgm:cxn modelId="{59A673F6-5A2D-44A6-B66B-0D5990BE9336}" type="presParOf" srcId="{53A943F6-AA11-4A41-BC19-DAB954E2CAE7}" destId="{603607B6-60E3-455D-9B7D-992F00FC83E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FAC4F92-1F76-4F05-B9ED-B36BA073269A}" type="doc">
      <dgm:prSet loTypeId="urn:microsoft.com/office/officeart/2005/8/layout/cycle8" loCatId="cycle" qsTypeId="urn:microsoft.com/office/officeart/2005/8/quickstyle/simple1" qsCatId="simple" csTypeId="urn:microsoft.com/office/officeart/2005/8/colors/accent1_2" csCatId="accent1" phldr="1"/>
      <dgm:spPr/>
    </dgm:pt>
    <dgm:pt modelId="{2DAC637D-8DDC-4C66-98CD-371879A7B582}">
      <dgm:prSet phldrT="[Text]" custT="1"/>
      <dgm:spPr>
        <a:solidFill>
          <a:schemeClr val="accent4"/>
        </a:solidFill>
      </dgm:spPr>
      <dgm:t>
        <a:bodyPr/>
        <a:lstStyle/>
        <a:p>
          <a:r>
            <a:rPr lang="en-US" sz="1600" b="1"/>
            <a:t>Planning</a:t>
          </a:r>
        </a:p>
      </dgm:t>
    </dgm:pt>
    <dgm:pt modelId="{44A814D8-7C7C-4284-9311-38C23B66D7EB}" type="parTrans" cxnId="{577364BB-1A56-49DD-9948-A119A05E1E4A}">
      <dgm:prSet/>
      <dgm:spPr/>
      <dgm:t>
        <a:bodyPr/>
        <a:lstStyle/>
        <a:p>
          <a:endParaRPr lang="en-US"/>
        </a:p>
      </dgm:t>
    </dgm:pt>
    <dgm:pt modelId="{5E8C59E1-A2CF-47B7-B6DE-0B23041F72EF}" type="sibTrans" cxnId="{577364BB-1A56-49DD-9948-A119A05E1E4A}">
      <dgm:prSet/>
      <dgm:spPr/>
      <dgm:t>
        <a:bodyPr/>
        <a:lstStyle/>
        <a:p>
          <a:endParaRPr lang="en-US"/>
        </a:p>
      </dgm:t>
    </dgm:pt>
    <dgm:pt modelId="{E4A9ED87-D3B6-49E7-90B8-8EB32B14E5CD}">
      <dgm:prSet phldrT="[Text]" custT="1"/>
      <dgm:spPr>
        <a:solidFill>
          <a:srgbClr val="00892F">
            <a:alpha val="69804"/>
          </a:srgbClr>
        </a:solidFill>
      </dgm:spPr>
      <dgm:t>
        <a:bodyPr/>
        <a:lstStyle/>
        <a:p>
          <a:r>
            <a:rPr lang="en-US" sz="1600" b="1"/>
            <a:t>Conducting</a:t>
          </a:r>
        </a:p>
      </dgm:t>
    </dgm:pt>
    <dgm:pt modelId="{F4AE8724-59F8-4439-AC9F-5F27F48CEF46}" type="parTrans" cxnId="{8C670F27-FF05-4D3E-9161-7985FF4E23AA}">
      <dgm:prSet/>
      <dgm:spPr/>
      <dgm:t>
        <a:bodyPr/>
        <a:lstStyle/>
        <a:p>
          <a:endParaRPr lang="en-US"/>
        </a:p>
      </dgm:t>
    </dgm:pt>
    <dgm:pt modelId="{B735E5BD-308A-4463-AD0D-0E4962DE0717}" type="sibTrans" cxnId="{8C670F27-FF05-4D3E-9161-7985FF4E23AA}">
      <dgm:prSet/>
      <dgm:spPr/>
      <dgm:t>
        <a:bodyPr/>
        <a:lstStyle/>
        <a:p>
          <a:endParaRPr lang="en-US"/>
        </a:p>
      </dgm:t>
    </dgm:pt>
    <dgm:pt modelId="{0BAC9476-4A2E-44DF-90AF-B17305A449A2}">
      <dgm:prSet phldrT="[Text]" custT="1"/>
      <dgm:spPr>
        <a:solidFill>
          <a:srgbClr val="0F2144">
            <a:alpha val="69804"/>
          </a:srgbClr>
        </a:solidFill>
      </dgm:spPr>
      <dgm:t>
        <a:bodyPr/>
        <a:lstStyle/>
        <a:p>
          <a:r>
            <a:rPr lang="en-US" sz="1600" b="1"/>
            <a:t>Reflecting</a:t>
          </a:r>
        </a:p>
      </dgm:t>
    </dgm:pt>
    <dgm:pt modelId="{7BC9932F-385D-4D38-9370-EA1581E4B10D}" type="parTrans" cxnId="{7FC69099-3BD2-40B0-B458-FB5B1CE2A742}">
      <dgm:prSet/>
      <dgm:spPr/>
      <dgm:t>
        <a:bodyPr/>
        <a:lstStyle/>
        <a:p>
          <a:endParaRPr lang="en-US"/>
        </a:p>
      </dgm:t>
    </dgm:pt>
    <dgm:pt modelId="{205F818B-801A-4C63-A481-A687EF0DFB2A}" type="sibTrans" cxnId="{7FC69099-3BD2-40B0-B458-FB5B1CE2A742}">
      <dgm:prSet/>
      <dgm:spPr/>
      <dgm:t>
        <a:bodyPr/>
        <a:lstStyle/>
        <a:p>
          <a:endParaRPr lang="en-US"/>
        </a:p>
      </dgm:t>
    </dgm:pt>
    <dgm:pt modelId="{53A943F6-AA11-4A41-BC19-DAB954E2CAE7}" type="pres">
      <dgm:prSet presAssocID="{2FAC4F92-1F76-4F05-B9ED-B36BA073269A}" presName="compositeShape" presStyleCnt="0">
        <dgm:presLayoutVars>
          <dgm:chMax val="7"/>
          <dgm:dir/>
          <dgm:resizeHandles val="exact"/>
        </dgm:presLayoutVars>
      </dgm:prSet>
      <dgm:spPr/>
    </dgm:pt>
    <dgm:pt modelId="{AC27F55E-E987-40CE-A234-EEF146061A39}" type="pres">
      <dgm:prSet presAssocID="{2FAC4F92-1F76-4F05-B9ED-B36BA073269A}" presName="wedge1" presStyleLbl="node1" presStyleIdx="0" presStyleCnt="3"/>
      <dgm:spPr/>
    </dgm:pt>
    <dgm:pt modelId="{6A9B88EC-1160-411F-9D01-16004450C929}" type="pres">
      <dgm:prSet presAssocID="{2FAC4F92-1F76-4F05-B9ED-B36BA073269A}" presName="dummy1a" presStyleCnt="0"/>
      <dgm:spPr/>
    </dgm:pt>
    <dgm:pt modelId="{1F25D567-E316-4EE0-8131-FAD827F990C1}" type="pres">
      <dgm:prSet presAssocID="{2FAC4F92-1F76-4F05-B9ED-B36BA073269A}" presName="dummy1b" presStyleCnt="0"/>
      <dgm:spPr/>
    </dgm:pt>
    <dgm:pt modelId="{81A5648A-BDCD-4987-9FD6-70FFEF0510C9}" type="pres">
      <dgm:prSet presAssocID="{2FAC4F92-1F76-4F05-B9ED-B36BA073269A}" presName="wedge1Tx" presStyleLbl="node1" presStyleIdx="0" presStyleCnt="3">
        <dgm:presLayoutVars>
          <dgm:chMax val="0"/>
          <dgm:chPref val="0"/>
          <dgm:bulletEnabled val="1"/>
        </dgm:presLayoutVars>
      </dgm:prSet>
      <dgm:spPr/>
    </dgm:pt>
    <dgm:pt modelId="{194DF8EC-C445-44DF-934D-9410F9BFF941}" type="pres">
      <dgm:prSet presAssocID="{2FAC4F92-1F76-4F05-B9ED-B36BA073269A}" presName="wedge2" presStyleLbl="node1" presStyleIdx="1" presStyleCnt="3"/>
      <dgm:spPr/>
    </dgm:pt>
    <dgm:pt modelId="{86A53517-AB48-4991-8F2C-9C3253C53DEF}" type="pres">
      <dgm:prSet presAssocID="{2FAC4F92-1F76-4F05-B9ED-B36BA073269A}" presName="dummy2a" presStyleCnt="0"/>
      <dgm:spPr/>
    </dgm:pt>
    <dgm:pt modelId="{D5799D4D-1B81-4BD4-96A3-EAE0B5CDCF66}" type="pres">
      <dgm:prSet presAssocID="{2FAC4F92-1F76-4F05-B9ED-B36BA073269A}" presName="dummy2b" presStyleCnt="0"/>
      <dgm:spPr/>
    </dgm:pt>
    <dgm:pt modelId="{B8569A54-C584-4712-86F4-D10C4D12BD63}" type="pres">
      <dgm:prSet presAssocID="{2FAC4F92-1F76-4F05-B9ED-B36BA073269A}" presName="wedge2Tx" presStyleLbl="node1" presStyleIdx="1" presStyleCnt="3">
        <dgm:presLayoutVars>
          <dgm:chMax val="0"/>
          <dgm:chPref val="0"/>
          <dgm:bulletEnabled val="1"/>
        </dgm:presLayoutVars>
      </dgm:prSet>
      <dgm:spPr/>
    </dgm:pt>
    <dgm:pt modelId="{6F5A07D5-E2E9-4D8D-99D4-DDE975692D86}" type="pres">
      <dgm:prSet presAssocID="{2FAC4F92-1F76-4F05-B9ED-B36BA073269A}" presName="wedge3" presStyleLbl="node1" presStyleIdx="2" presStyleCnt="3"/>
      <dgm:spPr/>
    </dgm:pt>
    <dgm:pt modelId="{8A4335CE-3B22-4A91-BF94-064B839AD3B2}" type="pres">
      <dgm:prSet presAssocID="{2FAC4F92-1F76-4F05-B9ED-B36BA073269A}" presName="dummy3a" presStyleCnt="0"/>
      <dgm:spPr/>
    </dgm:pt>
    <dgm:pt modelId="{1CB95FA6-FF48-4121-9BA8-EC48F0299786}" type="pres">
      <dgm:prSet presAssocID="{2FAC4F92-1F76-4F05-B9ED-B36BA073269A}" presName="dummy3b" presStyleCnt="0"/>
      <dgm:spPr/>
    </dgm:pt>
    <dgm:pt modelId="{650ACE36-58D9-4D99-8687-D9734408E40D}" type="pres">
      <dgm:prSet presAssocID="{2FAC4F92-1F76-4F05-B9ED-B36BA073269A}" presName="wedge3Tx" presStyleLbl="node1" presStyleIdx="2" presStyleCnt="3">
        <dgm:presLayoutVars>
          <dgm:chMax val="0"/>
          <dgm:chPref val="0"/>
          <dgm:bulletEnabled val="1"/>
        </dgm:presLayoutVars>
      </dgm:prSet>
      <dgm:spPr/>
    </dgm:pt>
    <dgm:pt modelId="{17485D8B-05E9-411E-93AC-18718BEC6C42}" type="pres">
      <dgm:prSet presAssocID="{5E8C59E1-A2CF-47B7-B6DE-0B23041F72EF}" presName="arrowWedge1" presStyleLbl="fgSibTrans2D1" presStyleIdx="0" presStyleCnt="3"/>
      <dgm:spPr/>
    </dgm:pt>
    <dgm:pt modelId="{C4FCE25E-4D02-443C-BA49-41B38B2741C9}" type="pres">
      <dgm:prSet presAssocID="{B735E5BD-308A-4463-AD0D-0E4962DE0717}" presName="arrowWedge2" presStyleLbl="fgSibTrans2D1" presStyleIdx="1" presStyleCnt="3"/>
      <dgm:spPr/>
    </dgm:pt>
    <dgm:pt modelId="{603607B6-60E3-455D-9B7D-992F00FC83E1}" type="pres">
      <dgm:prSet presAssocID="{205F818B-801A-4C63-A481-A687EF0DFB2A}" presName="arrowWedge3" presStyleLbl="fgSibTrans2D1" presStyleIdx="2" presStyleCnt="3"/>
      <dgm:spPr/>
    </dgm:pt>
  </dgm:ptLst>
  <dgm:cxnLst>
    <dgm:cxn modelId="{99D1E103-D0CD-4023-9378-E979E45A16C2}" type="presOf" srcId="{2DAC637D-8DDC-4C66-98CD-371879A7B582}" destId="{AC27F55E-E987-40CE-A234-EEF146061A39}" srcOrd="0" destOrd="0" presId="urn:microsoft.com/office/officeart/2005/8/layout/cycle8"/>
    <dgm:cxn modelId="{8C670F27-FF05-4D3E-9161-7985FF4E23AA}" srcId="{2FAC4F92-1F76-4F05-B9ED-B36BA073269A}" destId="{E4A9ED87-D3B6-49E7-90B8-8EB32B14E5CD}" srcOrd="1" destOrd="0" parTransId="{F4AE8724-59F8-4439-AC9F-5F27F48CEF46}" sibTransId="{B735E5BD-308A-4463-AD0D-0E4962DE0717}"/>
    <dgm:cxn modelId="{3D66B637-E20E-4FE1-BC10-C3AF28DDEF11}" type="presOf" srcId="{0BAC9476-4A2E-44DF-90AF-B17305A449A2}" destId="{6F5A07D5-E2E9-4D8D-99D4-DDE975692D86}" srcOrd="0" destOrd="0" presId="urn:microsoft.com/office/officeart/2005/8/layout/cycle8"/>
    <dgm:cxn modelId="{C3EF6987-6567-47D7-9083-EBD177E659D1}" type="presOf" srcId="{E4A9ED87-D3B6-49E7-90B8-8EB32B14E5CD}" destId="{B8569A54-C584-4712-86F4-D10C4D12BD63}" srcOrd="1" destOrd="0" presId="urn:microsoft.com/office/officeart/2005/8/layout/cycle8"/>
    <dgm:cxn modelId="{FAFA718E-438C-49E6-A4A3-1E5F02CDB9DD}" type="presOf" srcId="{0BAC9476-4A2E-44DF-90AF-B17305A449A2}" destId="{650ACE36-58D9-4D99-8687-D9734408E40D}" srcOrd="1" destOrd="0" presId="urn:microsoft.com/office/officeart/2005/8/layout/cycle8"/>
    <dgm:cxn modelId="{7FC69099-3BD2-40B0-B458-FB5B1CE2A742}" srcId="{2FAC4F92-1F76-4F05-B9ED-B36BA073269A}" destId="{0BAC9476-4A2E-44DF-90AF-B17305A449A2}" srcOrd="2" destOrd="0" parTransId="{7BC9932F-385D-4D38-9370-EA1581E4B10D}" sibTransId="{205F818B-801A-4C63-A481-A687EF0DFB2A}"/>
    <dgm:cxn modelId="{40B221A1-48E8-44C9-BE7C-43E2748C96EE}" type="presOf" srcId="{E4A9ED87-D3B6-49E7-90B8-8EB32B14E5CD}" destId="{194DF8EC-C445-44DF-934D-9410F9BFF941}" srcOrd="0" destOrd="0" presId="urn:microsoft.com/office/officeart/2005/8/layout/cycle8"/>
    <dgm:cxn modelId="{0E8DB1AD-C4B6-432D-871B-8AAF8C635B6A}" type="presOf" srcId="{2FAC4F92-1F76-4F05-B9ED-B36BA073269A}" destId="{53A943F6-AA11-4A41-BC19-DAB954E2CAE7}" srcOrd="0" destOrd="0" presId="urn:microsoft.com/office/officeart/2005/8/layout/cycle8"/>
    <dgm:cxn modelId="{577364BB-1A56-49DD-9948-A119A05E1E4A}" srcId="{2FAC4F92-1F76-4F05-B9ED-B36BA073269A}" destId="{2DAC637D-8DDC-4C66-98CD-371879A7B582}" srcOrd="0" destOrd="0" parTransId="{44A814D8-7C7C-4284-9311-38C23B66D7EB}" sibTransId="{5E8C59E1-A2CF-47B7-B6DE-0B23041F72EF}"/>
    <dgm:cxn modelId="{6FB890DD-B8E1-4BEE-9BB7-1B8BCB543A53}" type="presOf" srcId="{2DAC637D-8DDC-4C66-98CD-371879A7B582}" destId="{81A5648A-BDCD-4987-9FD6-70FFEF0510C9}" srcOrd="1" destOrd="0" presId="urn:microsoft.com/office/officeart/2005/8/layout/cycle8"/>
    <dgm:cxn modelId="{1CAB4C77-D2C3-43E2-88BE-99B26FD26ADC}" type="presParOf" srcId="{53A943F6-AA11-4A41-BC19-DAB954E2CAE7}" destId="{AC27F55E-E987-40CE-A234-EEF146061A39}" srcOrd="0" destOrd="0" presId="urn:microsoft.com/office/officeart/2005/8/layout/cycle8"/>
    <dgm:cxn modelId="{4DFD4BCD-B9BA-4FBE-8326-1EC63313347A}" type="presParOf" srcId="{53A943F6-AA11-4A41-BC19-DAB954E2CAE7}" destId="{6A9B88EC-1160-411F-9D01-16004450C929}" srcOrd="1" destOrd="0" presId="urn:microsoft.com/office/officeart/2005/8/layout/cycle8"/>
    <dgm:cxn modelId="{91C56612-BEE7-4A67-B200-A9974017B585}" type="presParOf" srcId="{53A943F6-AA11-4A41-BC19-DAB954E2CAE7}" destId="{1F25D567-E316-4EE0-8131-FAD827F990C1}" srcOrd="2" destOrd="0" presId="urn:microsoft.com/office/officeart/2005/8/layout/cycle8"/>
    <dgm:cxn modelId="{BED1686E-4411-4153-8EDB-7793093ADBC1}" type="presParOf" srcId="{53A943F6-AA11-4A41-BC19-DAB954E2CAE7}" destId="{81A5648A-BDCD-4987-9FD6-70FFEF0510C9}" srcOrd="3" destOrd="0" presId="urn:microsoft.com/office/officeart/2005/8/layout/cycle8"/>
    <dgm:cxn modelId="{235D64C5-20ED-4F9F-A8E3-3F4A9301F806}" type="presParOf" srcId="{53A943F6-AA11-4A41-BC19-DAB954E2CAE7}" destId="{194DF8EC-C445-44DF-934D-9410F9BFF941}" srcOrd="4" destOrd="0" presId="urn:microsoft.com/office/officeart/2005/8/layout/cycle8"/>
    <dgm:cxn modelId="{91365195-58C5-4CD9-A074-DA7DB2F54E90}" type="presParOf" srcId="{53A943F6-AA11-4A41-BC19-DAB954E2CAE7}" destId="{86A53517-AB48-4991-8F2C-9C3253C53DEF}" srcOrd="5" destOrd="0" presId="urn:microsoft.com/office/officeart/2005/8/layout/cycle8"/>
    <dgm:cxn modelId="{79CC105C-E402-4A3C-AC85-A73BBF5767D3}" type="presParOf" srcId="{53A943F6-AA11-4A41-BC19-DAB954E2CAE7}" destId="{D5799D4D-1B81-4BD4-96A3-EAE0B5CDCF66}" srcOrd="6" destOrd="0" presId="urn:microsoft.com/office/officeart/2005/8/layout/cycle8"/>
    <dgm:cxn modelId="{DAC0A6E7-1418-4894-9850-A4F7CADC9788}" type="presParOf" srcId="{53A943F6-AA11-4A41-BC19-DAB954E2CAE7}" destId="{B8569A54-C584-4712-86F4-D10C4D12BD63}" srcOrd="7" destOrd="0" presId="urn:microsoft.com/office/officeart/2005/8/layout/cycle8"/>
    <dgm:cxn modelId="{994C962C-D8AA-48B5-8715-F407AE9C2278}" type="presParOf" srcId="{53A943F6-AA11-4A41-BC19-DAB954E2CAE7}" destId="{6F5A07D5-E2E9-4D8D-99D4-DDE975692D86}" srcOrd="8" destOrd="0" presId="urn:microsoft.com/office/officeart/2005/8/layout/cycle8"/>
    <dgm:cxn modelId="{33E44384-A639-4932-9194-5008BF1D8BC5}" type="presParOf" srcId="{53A943F6-AA11-4A41-BC19-DAB954E2CAE7}" destId="{8A4335CE-3B22-4A91-BF94-064B839AD3B2}" srcOrd="9" destOrd="0" presId="urn:microsoft.com/office/officeart/2005/8/layout/cycle8"/>
    <dgm:cxn modelId="{16AD5738-559B-4272-9F9D-12985BA39208}" type="presParOf" srcId="{53A943F6-AA11-4A41-BC19-DAB954E2CAE7}" destId="{1CB95FA6-FF48-4121-9BA8-EC48F0299786}" srcOrd="10" destOrd="0" presId="urn:microsoft.com/office/officeart/2005/8/layout/cycle8"/>
    <dgm:cxn modelId="{3344AE4F-6F50-4A4B-AAA4-1CD4C1777F9D}" type="presParOf" srcId="{53A943F6-AA11-4A41-BC19-DAB954E2CAE7}" destId="{650ACE36-58D9-4D99-8687-D9734408E40D}" srcOrd="11" destOrd="0" presId="urn:microsoft.com/office/officeart/2005/8/layout/cycle8"/>
    <dgm:cxn modelId="{96A318C7-8115-4072-8922-98AF059D1553}" type="presParOf" srcId="{53A943F6-AA11-4A41-BC19-DAB954E2CAE7}" destId="{17485D8B-05E9-411E-93AC-18718BEC6C42}" srcOrd="12" destOrd="0" presId="urn:microsoft.com/office/officeart/2005/8/layout/cycle8"/>
    <dgm:cxn modelId="{184190B4-C861-4A04-82FB-281EEF633076}" type="presParOf" srcId="{53A943F6-AA11-4A41-BC19-DAB954E2CAE7}" destId="{C4FCE25E-4D02-443C-BA49-41B38B2741C9}" srcOrd="13" destOrd="0" presId="urn:microsoft.com/office/officeart/2005/8/layout/cycle8"/>
    <dgm:cxn modelId="{59A673F6-5A2D-44A6-B66B-0D5990BE9336}" type="presParOf" srcId="{53A943F6-AA11-4A41-BC19-DAB954E2CAE7}" destId="{603607B6-60E3-455D-9B7D-992F00FC83E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FAC4F92-1F76-4F05-B9ED-B36BA073269A}" type="doc">
      <dgm:prSet loTypeId="urn:microsoft.com/office/officeart/2005/8/layout/cycle8" loCatId="cycle" qsTypeId="urn:microsoft.com/office/officeart/2005/8/quickstyle/simple1" qsCatId="simple" csTypeId="urn:microsoft.com/office/officeart/2005/8/colors/accent1_2" csCatId="accent1" phldr="1"/>
      <dgm:spPr/>
    </dgm:pt>
    <dgm:pt modelId="{2DAC637D-8DDC-4C66-98CD-371879A7B582}">
      <dgm:prSet phldrT="[Text]" custT="1"/>
      <dgm:spPr>
        <a:solidFill>
          <a:schemeClr val="accent4"/>
        </a:solidFill>
      </dgm:spPr>
      <dgm:t>
        <a:bodyPr/>
        <a:lstStyle/>
        <a:p>
          <a:r>
            <a:rPr lang="en-US" sz="1600" b="1"/>
            <a:t>Planning</a:t>
          </a:r>
        </a:p>
      </dgm:t>
    </dgm:pt>
    <dgm:pt modelId="{44A814D8-7C7C-4284-9311-38C23B66D7EB}" type="parTrans" cxnId="{577364BB-1A56-49DD-9948-A119A05E1E4A}">
      <dgm:prSet/>
      <dgm:spPr/>
      <dgm:t>
        <a:bodyPr/>
        <a:lstStyle/>
        <a:p>
          <a:endParaRPr lang="en-US"/>
        </a:p>
      </dgm:t>
    </dgm:pt>
    <dgm:pt modelId="{5E8C59E1-A2CF-47B7-B6DE-0B23041F72EF}" type="sibTrans" cxnId="{577364BB-1A56-49DD-9948-A119A05E1E4A}">
      <dgm:prSet/>
      <dgm:spPr/>
      <dgm:t>
        <a:bodyPr/>
        <a:lstStyle/>
        <a:p>
          <a:endParaRPr lang="en-US"/>
        </a:p>
      </dgm:t>
    </dgm:pt>
    <dgm:pt modelId="{E4A9ED87-D3B6-49E7-90B8-8EB32B14E5CD}">
      <dgm:prSet phldrT="[Text]" custT="1"/>
      <dgm:spPr>
        <a:solidFill>
          <a:srgbClr val="00892F">
            <a:alpha val="69804"/>
          </a:srgbClr>
        </a:solidFill>
      </dgm:spPr>
      <dgm:t>
        <a:bodyPr/>
        <a:lstStyle/>
        <a:p>
          <a:r>
            <a:rPr lang="en-US" sz="1600" b="1"/>
            <a:t>Conducting</a:t>
          </a:r>
        </a:p>
      </dgm:t>
    </dgm:pt>
    <dgm:pt modelId="{F4AE8724-59F8-4439-AC9F-5F27F48CEF46}" type="parTrans" cxnId="{8C670F27-FF05-4D3E-9161-7985FF4E23AA}">
      <dgm:prSet/>
      <dgm:spPr/>
      <dgm:t>
        <a:bodyPr/>
        <a:lstStyle/>
        <a:p>
          <a:endParaRPr lang="en-US"/>
        </a:p>
      </dgm:t>
    </dgm:pt>
    <dgm:pt modelId="{B735E5BD-308A-4463-AD0D-0E4962DE0717}" type="sibTrans" cxnId="{8C670F27-FF05-4D3E-9161-7985FF4E23AA}">
      <dgm:prSet/>
      <dgm:spPr/>
      <dgm:t>
        <a:bodyPr/>
        <a:lstStyle/>
        <a:p>
          <a:endParaRPr lang="en-US"/>
        </a:p>
      </dgm:t>
    </dgm:pt>
    <dgm:pt modelId="{0BAC9476-4A2E-44DF-90AF-B17305A449A2}">
      <dgm:prSet phldrT="[Text]" custT="1"/>
      <dgm:spPr>
        <a:solidFill>
          <a:srgbClr val="0F2144">
            <a:alpha val="69804"/>
          </a:srgbClr>
        </a:solidFill>
      </dgm:spPr>
      <dgm:t>
        <a:bodyPr/>
        <a:lstStyle/>
        <a:p>
          <a:r>
            <a:rPr lang="en-US" sz="1600" b="1"/>
            <a:t>Reflecting</a:t>
          </a:r>
        </a:p>
      </dgm:t>
    </dgm:pt>
    <dgm:pt modelId="{7BC9932F-385D-4D38-9370-EA1581E4B10D}" type="parTrans" cxnId="{7FC69099-3BD2-40B0-B458-FB5B1CE2A742}">
      <dgm:prSet/>
      <dgm:spPr/>
      <dgm:t>
        <a:bodyPr/>
        <a:lstStyle/>
        <a:p>
          <a:endParaRPr lang="en-US"/>
        </a:p>
      </dgm:t>
    </dgm:pt>
    <dgm:pt modelId="{205F818B-801A-4C63-A481-A687EF0DFB2A}" type="sibTrans" cxnId="{7FC69099-3BD2-40B0-B458-FB5B1CE2A742}">
      <dgm:prSet/>
      <dgm:spPr/>
      <dgm:t>
        <a:bodyPr/>
        <a:lstStyle/>
        <a:p>
          <a:endParaRPr lang="en-US"/>
        </a:p>
      </dgm:t>
    </dgm:pt>
    <dgm:pt modelId="{53A943F6-AA11-4A41-BC19-DAB954E2CAE7}" type="pres">
      <dgm:prSet presAssocID="{2FAC4F92-1F76-4F05-B9ED-B36BA073269A}" presName="compositeShape" presStyleCnt="0">
        <dgm:presLayoutVars>
          <dgm:chMax val="7"/>
          <dgm:dir/>
          <dgm:resizeHandles val="exact"/>
        </dgm:presLayoutVars>
      </dgm:prSet>
      <dgm:spPr/>
    </dgm:pt>
    <dgm:pt modelId="{AC27F55E-E987-40CE-A234-EEF146061A39}" type="pres">
      <dgm:prSet presAssocID="{2FAC4F92-1F76-4F05-B9ED-B36BA073269A}" presName="wedge1" presStyleLbl="node1" presStyleIdx="0" presStyleCnt="3"/>
      <dgm:spPr/>
    </dgm:pt>
    <dgm:pt modelId="{6A9B88EC-1160-411F-9D01-16004450C929}" type="pres">
      <dgm:prSet presAssocID="{2FAC4F92-1F76-4F05-B9ED-B36BA073269A}" presName="dummy1a" presStyleCnt="0"/>
      <dgm:spPr/>
    </dgm:pt>
    <dgm:pt modelId="{1F25D567-E316-4EE0-8131-FAD827F990C1}" type="pres">
      <dgm:prSet presAssocID="{2FAC4F92-1F76-4F05-B9ED-B36BA073269A}" presName="dummy1b" presStyleCnt="0"/>
      <dgm:spPr/>
    </dgm:pt>
    <dgm:pt modelId="{81A5648A-BDCD-4987-9FD6-70FFEF0510C9}" type="pres">
      <dgm:prSet presAssocID="{2FAC4F92-1F76-4F05-B9ED-B36BA073269A}" presName="wedge1Tx" presStyleLbl="node1" presStyleIdx="0" presStyleCnt="3">
        <dgm:presLayoutVars>
          <dgm:chMax val="0"/>
          <dgm:chPref val="0"/>
          <dgm:bulletEnabled val="1"/>
        </dgm:presLayoutVars>
      </dgm:prSet>
      <dgm:spPr/>
    </dgm:pt>
    <dgm:pt modelId="{194DF8EC-C445-44DF-934D-9410F9BFF941}" type="pres">
      <dgm:prSet presAssocID="{2FAC4F92-1F76-4F05-B9ED-B36BA073269A}" presName="wedge2" presStyleLbl="node1" presStyleIdx="1" presStyleCnt="3"/>
      <dgm:spPr/>
    </dgm:pt>
    <dgm:pt modelId="{86A53517-AB48-4991-8F2C-9C3253C53DEF}" type="pres">
      <dgm:prSet presAssocID="{2FAC4F92-1F76-4F05-B9ED-B36BA073269A}" presName="dummy2a" presStyleCnt="0"/>
      <dgm:spPr/>
    </dgm:pt>
    <dgm:pt modelId="{D5799D4D-1B81-4BD4-96A3-EAE0B5CDCF66}" type="pres">
      <dgm:prSet presAssocID="{2FAC4F92-1F76-4F05-B9ED-B36BA073269A}" presName="dummy2b" presStyleCnt="0"/>
      <dgm:spPr/>
    </dgm:pt>
    <dgm:pt modelId="{B8569A54-C584-4712-86F4-D10C4D12BD63}" type="pres">
      <dgm:prSet presAssocID="{2FAC4F92-1F76-4F05-B9ED-B36BA073269A}" presName="wedge2Tx" presStyleLbl="node1" presStyleIdx="1" presStyleCnt="3">
        <dgm:presLayoutVars>
          <dgm:chMax val="0"/>
          <dgm:chPref val="0"/>
          <dgm:bulletEnabled val="1"/>
        </dgm:presLayoutVars>
      </dgm:prSet>
      <dgm:spPr/>
    </dgm:pt>
    <dgm:pt modelId="{6F5A07D5-E2E9-4D8D-99D4-DDE975692D86}" type="pres">
      <dgm:prSet presAssocID="{2FAC4F92-1F76-4F05-B9ED-B36BA073269A}" presName="wedge3" presStyleLbl="node1" presStyleIdx="2" presStyleCnt="3"/>
      <dgm:spPr/>
    </dgm:pt>
    <dgm:pt modelId="{8A4335CE-3B22-4A91-BF94-064B839AD3B2}" type="pres">
      <dgm:prSet presAssocID="{2FAC4F92-1F76-4F05-B9ED-B36BA073269A}" presName="dummy3a" presStyleCnt="0"/>
      <dgm:spPr/>
    </dgm:pt>
    <dgm:pt modelId="{1CB95FA6-FF48-4121-9BA8-EC48F0299786}" type="pres">
      <dgm:prSet presAssocID="{2FAC4F92-1F76-4F05-B9ED-B36BA073269A}" presName="dummy3b" presStyleCnt="0"/>
      <dgm:spPr/>
    </dgm:pt>
    <dgm:pt modelId="{650ACE36-58D9-4D99-8687-D9734408E40D}" type="pres">
      <dgm:prSet presAssocID="{2FAC4F92-1F76-4F05-B9ED-B36BA073269A}" presName="wedge3Tx" presStyleLbl="node1" presStyleIdx="2" presStyleCnt="3">
        <dgm:presLayoutVars>
          <dgm:chMax val="0"/>
          <dgm:chPref val="0"/>
          <dgm:bulletEnabled val="1"/>
        </dgm:presLayoutVars>
      </dgm:prSet>
      <dgm:spPr/>
    </dgm:pt>
    <dgm:pt modelId="{17485D8B-05E9-411E-93AC-18718BEC6C42}" type="pres">
      <dgm:prSet presAssocID="{5E8C59E1-A2CF-47B7-B6DE-0B23041F72EF}" presName="arrowWedge1" presStyleLbl="fgSibTrans2D1" presStyleIdx="0" presStyleCnt="3"/>
      <dgm:spPr/>
    </dgm:pt>
    <dgm:pt modelId="{C4FCE25E-4D02-443C-BA49-41B38B2741C9}" type="pres">
      <dgm:prSet presAssocID="{B735E5BD-308A-4463-AD0D-0E4962DE0717}" presName="arrowWedge2" presStyleLbl="fgSibTrans2D1" presStyleIdx="1" presStyleCnt="3"/>
      <dgm:spPr/>
    </dgm:pt>
    <dgm:pt modelId="{603607B6-60E3-455D-9B7D-992F00FC83E1}" type="pres">
      <dgm:prSet presAssocID="{205F818B-801A-4C63-A481-A687EF0DFB2A}" presName="arrowWedge3" presStyleLbl="fgSibTrans2D1" presStyleIdx="2" presStyleCnt="3"/>
      <dgm:spPr/>
    </dgm:pt>
  </dgm:ptLst>
  <dgm:cxnLst>
    <dgm:cxn modelId="{99D1E103-D0CD-4023-9378-E979E45A16C2}" type="presOf" srcId="{2DAC637D-8DDC-4C66-98CD-371879A7B582}" destId="{AC27F55E-E987-40CE-A234-EEF146061A39}" srcOrd="0" destOrd="0" presId="urn:microsoft.com/office/officeart/2005/8/layout/cycle8"/>
    <dgm:cxn modelId="{8C670F27-FF05-4D3E-9161-7985FF4E23AA}" srcId="{2FAC4F92-1F76-4F05-B9ED-B36BA073269A}" destId="{E4A9ED87-D3B6-49E7-90B8-8EB32B14E5CD}" srcOrd="1" destOrd="0" parTransId="{F4AE8724-59F8-4439-AC9F-5F27F48CEF46}" sibTransId="{B735E5BD-308A-4463-AD0D-0E4962DE0717}"/>
    <dgm:cxn modelId="{3D66B637-E20E-4FE1-BC10-C3AF28DDEF11}" type="presOf" srcId="{0BAC9476-4A2E-44DF-90AF-B17305A449A2}" destId="{6F5A07D5-E2E9-4D8D-99D4-DDE975692D86}" srcOrd="0" destOrd="0" presId="urn:microsoft.com/office/officeart/2005/8/layout/cycle8"/>
    <dgm:cxn modelId="{C3EF6987-6567-47D7-9083-EBD177E659D1}" type="presOf" srcId="{E4A9ED87-D3B6-49E7-90B8-8EB32B14E5CD}" destId="{B8569A54-C584-4712-86F4-D10C4D12BD63}" srcOrd="1" destOrd="0" presId="urn:microsoft.com/office/officeart/2005/8/layout/cycle8"/>
    <dgm:cxn modelId="{FAFA718E-438C-49E6-A4A3-1E5F02CDB9DD}" type="presOf" srcId="{0BAC9476-4A2E-44DF-90AF-B17305A449A2}" destId="{650ACE36-58D9-4D99-8687-D9734408E40D}" srcOrd="1" destOrd="0" presId="urn:microsoft.com/office/officeart/2005/8/layout/cycle8"/>
    <dgm:cxn modelId="{7FC69099-3BD2-40B0-B458-FB5B1CE2A742}" srcId="{2FAC4F92-1F76-4F05-B9ED-B36BA073269A}" destId="{0BAC9476-4A2E-44DF-90AF-B17305A449A2}" srcOrd="2" destOrd="0" parTransId="{7BC9932F-385D-4D38-9370-EA1581E4B10D}" sibTransId="{205F818B-801A-4C63-A481-A687EF0DFB2A}"/>
    <dgm:cxn modelId="{40B221A1-48E8-44C9-BE7C-43E2748C96EE}" type="presOf" srcId="{E4A9ED87-D3B6-49E7-90B8-8EB32B14E5CD}" destId="{194DF8EC-C445-44DF-934D-9410F9BFF941}" srcOrd="0" destOrd="0" presId="urn:microsoft.com/office/officeart/2005/8/layout/cycle8"/>
    <dgm:cxn modelId="{0E8DB1AD-C4B6-432D-871B-8AAF8C635B6A}" type="presOf" srcId="{2FAC4F92-1F76-4F05-B9ED-B36BA073269A}" destId="{53A943F6-AA11-4A41-BC19-DAB954E2CAE7}" srcOrd="0" destOrd="0" presId="urn:microsoft.com/office/officeart/2005/8/layout/cycle8"/>
    <dgm:cxn modelId="{577364BB-1A56-49DD-9948-A119A05E1E4A}" srcId="{2FAC4F92-1F76-4F05-B9ED-B36BA073269A}" destId="{2DAC637D-8DDC-4C66-98CD-371879A7B582}" srcOrd="0" destOrd="0" parTransId="{44A814D8-7C7C-4284-9311-38C23B66D7EB}" sibTransId="{5E8C59E1-A2CF-47B7-B6DE-0B23041F72EF}"/>
    <dgm:cxn modelId="{6FB890DD-B8E1-4BEE-9BB7-1B8BCB543A53}" type="presOf" srcId="{2DAC637D-8DDC-4C66-98CD-371879A7B582}" destId="{81A5648A-BDCD-4987-9FD6-70FFEF0510C9}" srcOrd="1" destOrd="0" presId="urn:microsoft.com/office/officeart/2005/8/layout/cycle8"/>
    <dgm:cxn modelId="{1CAB4C77-D2C3-43E2-88BE-99B26FD26ADC}" type="presParOf" srcId="{53A943F6-AA11-4A41-BC19-DAB954E2CAE7}" destId="{AC27F55E-E987-40CE-A234-EEF146061A39}" srcOrd="0" destOrd="0" presId="urn:microsoft.com/office/officeart/2005/8/layout/cycle8"/>
    <dgm:cxn modelId="{4DFD4BCD-B9BA-4FBE-8326-1EC63313347A}" type="presParOf" srcId="{53A943F6-AA11-4A41-BC19-DAB954E2CAE7}" destId="{6A9B88EC-1160-411F-9D01-16004450C929}" srcOrd="1" destOrd="0" presId="urn:microsoft.com/office/officeart/2005/8/layout/cycle8"/>
    <dgm:cxn modelId="{91C56612-BEE7-4A67-B200-A9974017B585}" type="presParOf" srcId="{53A943F6-AA11-4A41-BC19-DAB954E2CAE7}" destId="{1F25D567-E316-4EE0-8131-FAD827F990C1}" srcOrd="2" destOrd="0" presId="urn:microsoft.com/office/officeart/2005/8/layout/cycle8"/>
    <dgm:cxn modelId="{BED1686E-4411-4153-8EDB-7793093ADBC1}" type="presParOf" srcId="{53A943F6-AA11-4A41-BC19-DAB954E2CAE7}" destId="{81A5648A-BDCD-4987-9FD6-70FFEF0510C9}" srcOrd="3" destOrd="0" presId="urn:microsoft.com/office/officeart/2005/8/layout/cycle8"/>
    <dgm:cxn modelId="{235D64C5-20ED-4F9F-A8E3-3F4A9301F806}" type="presParOf" srcId="{53A943F6-AA11-4A41-BC19-DAB954E2CAE7}" destId="{194DF8EC-C445-44DF-934D-9410F9BFF941}" srcOrd="4" destOrd="0" presId="urn:microsoft.com/office/officeart/2005/8/layout/cycle8"/>
    <dgm:cxn modelId="{91365195-58C5-4CD9-A074-DA7DB2F54E90}" type="presParOf" srcId="{53A943F6-AA11-4A41-BC19-DAB954E2CAE7}" destId="{86A53517-AB48-4991-8F2C-9C3253C53DEF}" srcOrd="5" destOrd="0" presId="urn:microsoft.com/office/officeart/2005/8/layout/cycle8"/>
    <dgm:cxn modelId="{79CC105C-E402-4A3C-AC85-A73BBF5767D3}" type="presParOf" srcId="{53A943F6-AA11-4A41-BC19-DAB954E2CAE7}" destId="{D5799D4D-1B81-4BD4-96A3-EAE0B5CDCF66}" srcOrd="6" destOrd="0" presId="urn:microsoft.com/office/officeart/2005/8/layout/cycle8"/>
    <dgm:cxn modelId="{DAC0A6E7-1418-4894-9850-A4F7CADC9788}" type="presParOf" srcId="{53A943F6-AA11-4A41-BC19-DAB954E2CAE7}" destId="{B8569A54-C584-4712-86F4-D10C4D12BD63}" srcOrd="7" destOrd="0" presId="urn:microsoft.com/office/officeart/2005/8/layout/cycle8"/>
    <dgm:cxn modelId="{994C962C-D8AA-48B5-8715-F407AE9C2278}" type="presParOf" srcId="{53A943F6-AA11-4A41-BC19-DAB954E2CAE7}" destId="{6F5A07D5-E2E9-4D8D-99D4-DDE975692D86}" srcOrd="8" destOrd="0" presId="urn:microsoft.com/office/officeart/2005/8/layout/cycle8"/>
    <dgm:cxn modelId="{33E44384-A639-4932-9194-5008BF1D8BC5}" type="presParOf" srcId="{53A943F6-AA11-4A41-BC19-DAB954E2CAE7}" destId="{8A4335CE-3B22-4A91-BF94-064B839AD3B2}" srcOrd="9" destOrd="0" presId="urn:microsoft.com/office/officeart/2005/8/layout/cycle8"/>
    <dgm:cxn modelId="{16AD5738-559B-4272-9F9D-12985BA39208}" type="presParOf" srcId="{53A943F6-AA11-4A41-BC19-DAB954E2CAE7}" destId="{1CB95FA6-FF48-4121-9BA8-EC48F0299786}" srcOrd="10" destOrd="0" presId="urn:microsoft.com/office/officeart/2005/8/layout/cycle8"/>
    <dgm:cxn modelId="{3344AE4F-6F50-4A4B-AAA4-1CD4C1777F9D}" type="presParOf" srcId="{53A943F6-AA11-4A41-BC19-DAB954E2CAE7}" destId="{650ACE36-58D9-4D99-8687-D9734408E40D}" srcOrd="11" destOrd="0" presId="urn:microsoft.com/office/officeart/2005/8/layout/cycle8"/>
    <dgm:cxn modelId="{96A318C7-8115-4072-8922-98AF059D1553}" type="presParOf" srcId="{53A943F6-AA11-4A41-BC19-DAB954E2CAE7}" destId="{17485D8B-05E9-411E-93AC-18718BEC6C42}" srcOrd="12" destOrd="0" presId="urn:microsoft.com/office/officeart/2005/8/layout/cycle8"/>
    <dgm:cxn modelId="{184190B4-C861-4A04-82FB-281EEF633076}" type="presParOf" srcId="{53A943F6-AA11-4A41-BC19-DAB954E2CAE7}" destId="{C4FCE25E-4D02-443C-BA49-41B38B2741C9}" srcOrd="13" destOrd="0" presId="urn:microsoft.com/office/officeart/2005/8/layout/cycle8"/>
    <dgm:cxn modelId="{59A673F6-5A2D-44A6-B66B-0D5990BE9336}" type="presParOf" srcId="{53A943F6-AA11-4A41-BC19-DAB954E2CAE7}" destId="{603607B6-60E3-455D-9B7D-992F00FC83E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AC4F92-1F76-4F05-B9ED-B36BA073269A}" type="doc">
      <dgm:prSet loTypeId="urn:microsoft.com/office/officeart/2005/8/layout/cycle8" loCatId="cycle" qsTypeId="urn:microsoft.com/office/officeart/2005/8/quickstyle/simple1" qsCatId="simple" csTypeId="urn:microsoft.com/office/officeart/2005/8/colors/accent1_2" csCatId="accent1" phldr="1"/>
      <dgm:spPr/>
    </dgm:pt>
    <dgm:pt modelId="{2DAC637D-8DDC-4C66-98CD-371879A7B582}">
      <dgm:prSet phldrT="[Text]" custT="1"/>
      <dgm:spPr>
        <a:solidFill>
          <a:schemeClr val="accent4"/>
        </a:solidFill>
      </dgm:spPr>
      <dgm:t>
        <a:bodyPr/>
        <a:lstStyle/>
        <a:p>
          <a:r>
            <a:rPr lang="en-US" sz="1600" b="1"/>
            <a:t>Planning</a:t>
          </a:r>
        </a:p>
      </dgm:t>
    </dgm:pt>
    <dgm:pt modelId="{44A814D8-7C7C-4284-9311-38C23B66D7EB}" type="parTrans" cxnId="{577364BB-1A56-49DD-9948-A119A05E1E4A}">
      <dgm:prSet/>
      <dgm:spPr/>
      <dgm:t>
        <a:bodyPr/>
        <a:lstStyle/>
        <a:p>
          <a:endParaRPr lang="en-US"/>
        </a:p>
      </dgm:t>
    </dgm:pt>
    <dgm:pt modelId="{5E8C59E1-A2CF-47B7-B6DE-0B23041F72EF}" type="sibTrans" cxnId="{577364BB-1A56-49DD-9948-A119A05E1E4A}">
      <dgm:prSet/>
      <dgm:spPr/>
      <dgm:t>
        <a:bodyPr/>
        <a:lstStyle/>
        <a:p>
          <a:endParaRPr lang="en-US"/>
        </a:p>
      </dgm:t>
    </dgm:pt>
    <dgm:pt modelId="{E4A9ED87-D3B6-49E7-90B8-8EB32B14E5CD}">
      <dgm:prSet phldrT="[Text]" custT="1"/>
      <dgm:spPr>
        <a:solidFill>
          <a:srgbClr val="00892F">
            <a:alpha val="69804"/>
          </a:srgbClr>
        </a:solidFill>
      </dgm:spPr>
      <dgm:t>
        <a:bodyPr/>
        <a:lstStyle/>
        <a:p>
          <a:r>
            <a:rPr lang="en-US" sz="1600" b="1"/>
            <a:t>Conducting</a:t>
          </a:r>
        </a:p>
      </dgm:t>
    </dgm:pt>
    <dgm:pt modelId="{F4AE8724-59F8-4439-AC9F-5F27F48CEF46}" type="parTrans" cxnId="{8C670F27-FF05-4D3E-9161-7985FF4E23AA}">
      <dgm:prSet/>
      <dgm:spPr/>
      <dgm:t>
        <a:bodyPr/>
        <a:lstStyle/>
        <a:p>
          <a:endParaRPr lang="en-US"/>
        </a:p>
      </dgm:t>
    </dgm:pt>
    <dgm:pt modelId="{B735E5BD-308A-4463-AD0D-0E4962DE0717}" type="sibTrans" cxnId="{8C670F27-FF05-4D3E-9161-7985FF4E23AA}">
      <dgm:prSet/>
      <dgm:spPr/>
      <dgm:t>
        <a:bodyPr/>
        <a:lstStyle/>
        <a:p>
          <a:endParaRPr lang="en-US"/>
        </a:p>
      </dgm:t>
    </dgm:pt>
    <dgm:pt modelId="{0BAC9476-4A2E-44DF-90AF-B17305A449A2}">
      <dgm:prSet phldrT="[Text]" custT="1"/>
      <dgm:spPr>
        <a:solidFill>
          <a:srgbClr val="0F2144">
            <a:alpha val="69804"/>
          </a:srgbClr>
        </a:solidFill>
      </dgm:spPr>
      <dgm:t>
        <a:bodyPr/>
        <a:lstStyle/>
        <a:p>
          <a:r>
            <a:rPr lang="en-US" sz="1600" b="1"/>
            <a:t>Reflecting</a:t>
          </a:r>
        </a:p>
      </dgm:t>
    </dgm:pt>
    <dgm:pt modelId="{7BC9932F-385D-4D38-9370-EA1581E4B10D}" type="parTrans" cxnId="{7FC69099-3BD2-40B0-B458-FB5B1CE2A742}">
      <dgm:prSet/>
      <dgm:spPr/>
      <dgm:t>
        <a:bodyPr/>
        <a:lstStyle/>
        <a:p>
          <a:endParaRPr lang="en-US"/>
        </a:p>
      </dgm:t>
    </dgm:pt>
    <dgm:pt modelId="{205F818B-801A-4C63-A481-A687EF0DFB2A}" type="sibTrans" cxnId="{7FC69099-3BD2-40B0-B458-FB5B1CE2A742}">
      <dgm:prSet/>
      <dgm:spPr/>
      <dgm:t>
        <a:bodyPr/>
        <a:lstStyle/>
        <a:p>
          <a:endParaRPr lang="en-US"/>
        </a:p>
      </dgm:t>
    </dgm:pt>
    <dgm:pt modelId="{53A943F6-AA11-4A41-BC19-DAB954E2CAE7}" type="pres">
      <dgm:prSet presAssocID="{2FAC4F92-1F76-4F05-B9ED-B36BA073269A}" presName="compositeShape" presStyleCnt="0">
        <dgm:presLayoutVars>
          <dgm:chMax val="7"/>
          <dgm:dir/>
          <dgm:resizeHandles val="exact"/>
        </dgm:presLayoutVars>
      </dgm:prSet>
      <dgm:spPr/>
    </dgm:pt>
    <dgm:pt modelId="{AC27F55E-E987-40CE-A234-EEF146061A39}" type="pres">
      <dgm:prSet presAssocID="{2FAC4F92-1F76-4F05-B9ED-B36BA073269A}" presName="wedge1" presStyleLbl="node1" presStyleIdx="0" presStyleCnt="3"/>
      <dgm:spPr/>
    </dgm:pt>
    <dgm:pt modelId="{6A9B88EC-1160-411F-9D01-16004450C929}" type="pres">
      <dgm:prSet presAssocID="{2FAC4F92-1F76-4F05-B9ED-B36BA073269A}" presName="dummy1a" presStyleCnt="0"/>
      <dgm:spPr/>
    </dgm:pt>
    <dgm:pt modelId="{1F25D567-E316-4EE0-8131-FAD827F990C1}" type="pres">
      <dgm:prSet presAssocID="{2FAC4F92-1F76-4F05-B9ED-B36BA073269A}" presName="dummy1b" presStyleCnt="0"/>
      <dgm:spPr/>
    </dgm:pt>
    <dgm:pt modelId="{81A5648A-BDCD-4987-9FD6-70FFEF0510C9}" type="pres">
      <dgm:prSet presAssocID="{2FAC4F92-1F76-4F05-B9ED-B36BA073269A}" presName="wedge1Tx" presStyleLbl="node1" presStyleIdx="0" presStyleCnt="3">
        <dgm:presLayoutVars>
          <dgm:chMax val="0"/>
          <dgm:chPref val="0"/>
          <dgm:bulletEnabled val="1"/>
        </dgm:presLayoutVars>
      </dgm:prSet>
      <dgm:spPr/>
    </dgm:pt>
    <dgm:pt modelId="{194DF8EC-C445-44DF-934D-9410F9BFF941}" type="pres">
      <dgm:prSet presAssocID="{2FAC4F92-1F76-4F05-B9ED-B36BA073269A}" presName="wedge2" presStyleLbl="node1" presStyleIdx="1" presStyleCnt="3"/>
      <dgm:spPr/>
    </dgm:pt>
    <dgm:pt modelId="{86A53517-AB48-4991-8F2C-9C3253C53DEF}" type="pres">
      <dgm:prSet presAssocID="{2FAC4F92-1F76-4F05-B9ED-B36BA073269A}" presName="dummy2a" presStyleCnt="0"/>
      <dgm:spPr/>
    </dgm:pt>
    <dgm:pt modelId="{D5799D4D-1B81-4BD4-96A3-EAE0B5CDCF66}" type="pres">
      <dgm:prSet presAssocID="{2FAC4F92-1F76-4F05-B9ED-B36BA073269A}" presName="dummy2b" presStyleCnt="0"/>
      <dgm:spPr/>
    </dgm:pt>
    <dgm:pt modelId="{B8569A54-C584-4712-86F4-D10C4D12BD63}" type="pres">
      <dgm:prSet presAssocID="{2FAC4F92-1F76-4F05-B9ED-B36BA073269A}" presName="wedge2Tx" presStyleLbl="node1" presStyleIdx="1" presStyleCnt="3">
        <dgm:presLayoutVars>
          <dgm:chMax val="0"/>
          <dgm:chPref val="0"/>
          <dgm:bulletEnabled val="1"/>
        </dgm:presLayoutVars>
      </dgm:prSet>
      <dgm:spPr/>
    </dgm:pt>
    <dgm:pt modelId="{6F5A07D5-E2E9-4D8D-99D4-DDE975692D86}" type="pres">
      <dgm:prSet presAssocID="{2FAC4F92-1F76-4F05-B9ED-B36BA073269A}" presName="wedge3" presStyleLbl="node1" presStyleIdx="2" presStyleCnt="3"/>
      <dgm:spPr/>
    </dgm:pt>
    <dgm:pt modelId="{8A4335CE-3B22-4A91-BF94-064B839AD3B2}" type="pres">
      <dgm:prSet presAssocID="{2FAC4F92-1F76-4F05-B9ED-B36BA073269A}" presName="dummy3a" presStyleCnt="0"/>
      <dgm:spPr/>
    </dgm:pt>
    <dgm:pt modelId="{1CB95FA6-FF48-4121-9BA8-EC48F0299786}" type="pres">
      <dgm:prSet presAssocID="{2FAC4F92-1F76-4F05-B9ED-B36BA073269A}" presName="dummy3b" presStyleCnt="0"/>
      <dgm:spPr/>
    </dgm:pt>
    <dgm:pt modelId="{650ACE36-58D9-4D99-8687-D9734408E40D}" type="pres">
      <dgm:prSet presAssocID="{2FAC4F92-1F76-4F05-B9ED-B36BA073269A}" presName="wedge3Tx" presStyleLbl="node1" presStyleIdx="2" presStyleCnt="3">
        <dgm:presLayoutVars>
          <dgm:chMax val="0"/>
          <dgm:chPref val="0"/>
          <dgm:bulletEnabled val="1"/>
        </dgm:presLayoutVars>
      </dgm:prSet>
      <dgm:spPr/>
    </dgm:pt>
    <dgm:pt modelId="{17485D8B-05E9-411E-93AC-18718BEC6C42}" type="pres">
      <dgm:prSet presAssocID="{5E8C59E1-A2CF-47B7-B6DE-0B23041F72EF}" presName="arrowWedge1" presStyleLbl="fgSibTrans2D1" presStyleIdx="0" presStyleCnt="3"/>
      <dgm:spPr/>
    </dgm:pt>
    <dgm:pt modelId="{C4FCE25E-4D02-443C-BA49-41B38B2741C9}" type="pres">
      <dgm:prSet presAssocID="{B735E5BD-308A-4463-AD0D-0E4962DE0717}" presName="arrowWedge2" presStyleLbl="fgSibTrans2D1" presStyleIdx="1" presStyleCnt="3"/>
      <dgm:spPr/>
    </dgm:pt>
    <dgm:pt modelId="{603607B6-60E3-455D-9B7D-992F00FC83E1}" type="pres">
      <dgm:prSet presAssocID="{205F818B-801A-4C63-A481-A687EF0DFB2A}" presName="arrowWedge3" presStyleLbl="fgSibTrans2D1" presStyleIdx="2" presStyleCnt="3"/>
      <dgm:spPr/>
    </dgm:pt>
  </dgm:ptLst>
  <dgm:cxnLst>
    <dgm:cxn modelId="{99D1E103-D0CD-4023-9378-E979E45A16C2}" type="presOf" srcId="{2DAC637D-8DDC-4C66-98CD-371879A7B582}" destId="{AC27F55E-E987-40CE-A234-EEF146061A39}" srcOrd="0" destOrd="0" presId="urn:microsoft.com/office/officeart/2005/8/layout/cycle8"/>
    <dgm:cxn modelId="{8C670F27-FF05-4D3E-9161-7985FF4E23AA}" srcId="{2FAC4F92-1F76-4F05-B9ED-B36BA073269A}" destId="{E4A9ED87-D3B6-49E7-90B8-8EB32B14E5CD}" srcOrd="1" destOrd="0" parTransId="{F4AE8724-59F8-4439-AC9F-5F27F48CEF46}" sibTransId="{B735E5BD-308A-4463-AD0D-0E4962DE0717}"/>
    <dgm:cxn modelId="{3D66B637-E20E-4FE1-BC10-C3AF28DDEF11}" type="presOf" srcId="{0BAC9476-4A2E-44DF-90AF-B17305A449A2}" destId="{6F5A07D5-E2E9-4D8D-99D4-DDE975692D86}" srcOrd="0" destOrd="0" presId="urn:microsoft.com/office/officeart/2005/8/layout/cycle8"/>
    <dgm:cxn modelId="{C3EF6987-6567-47D7-9083-EBD177E659D1}" type="presOf" srcId="{E4A9ED87-D3B6-49E7-90B8-8EB32B14E5CD}" destId="{B8569A54-C584-4712-86F4-D10C4D12BD63}" srcOrd="1" destOrd="0" presId="urn:microsoft.com/office/officeart/2005/8/layout/cycle8"/>
    <dgm:cxn modelId="{FAFA718E-438C-49E6-A4A3-1E5F02CDB9DD}" type="presOf" srcId="{0BAC9476-4A2E-44DF-90AF-B17305A449A2}" destId="{650ACE36-58D9-4D99-8687-D9734408E40D}" srcOrd="1" destOrd="0" presId="urn:microsoft.com/office/officeart/2005/8/layout/cycle8"/>
    <dgm:cxn modelId="{7FC69099-3BD2-40B0-B458-FB5B1CE2A742}" srcId="{2FAC4F92-1F76-4F05-B9ED-B36BA073269A}" destId="{0BAC9476-4A2E-44DF-90AF-B17305A449A2}" srcOrd="2" destOrd="0" parTransId="{7BC9932F-385D-4D38-9370-EA1581E4B10D}" sibTransId="{205F818B-801A-4C63-A481-A687EF0DFB2A}"/>
    <dgm:cxn modelId="{40B221A1-48E8-44C9-BE7C-43E2748C96EE}" type="presOf" srcId="{E4A9ED87-D3B6-49E7-90B8-8EB32B14E5CD}" destId="{194DF8EC-C445-44DF-934D-9410F9BFF941}" srcOrd="0" destOrd="0" presId="urn:microsoft.com/office/officeart/2005/8/layout/cycle8"/>
    <dgm:cxn modelId="{0E8DB1AD-C4B6-432D-871B-8AAF8C635B6A}" type="presOf" srcId="{2FAC4F92-1F76-4F05-B9ED-B36BA073269A}" destId="{53A943F6-AA11-4A41-BC19-DAB954E2CAE7}" srcOrd="0" destOrd="0" presId="urn:microsoft.com/office/officeart/2005/8/layout/cycle8"/>
    <dgm:cxn modelId="{577364BB-1A56-49DD-9948-A119A05E1E4A}" srcId="{2FAC4F92-1F76-4F05-B9ED-B36BA073269A}" destId="{2DAC637D-8DDC-4C66-98CD-371879A7B582}" srcOrd="0" destOrd="0" parTransId="{44A814D8-7C7C-4284-9311-38C23B66D7EB}" sibTransId="{5E8C59E1-A2CF-47B7-B6DE-0B23041F72EF}"/>
    <dgm:cxn modelId="{6FB890DD-B8E1-4BEE-9BB7-1B8BCB543A53}" type="presOf" srcId="{2DAC637D-8DDC-4C66-98CD-371879A7B582}" destId="{81A5648A-BDCD-4987-9FD6-70FFEF0510C9}" srcOrd="1" destOrd="0" presId="urn:microsoft.com/office/officeart/2005/8/layout/cycle8"/>
    <dgm:cxn modelId="{1CAB4C77-D2C3-43E2-88BE-99B26FD26ADC}" type="presParOf" srcId="{53A943F6-AA11-4A41-BC19-DAB954E2CAE7}" destId="{AC27F55E-E987-40CE-A234-EEF146061A39}" srcOrd="0" destOrd="0" presId="urn:microsoft.com/office/officeart/2005/8/layout/cycle8"/>
    <dgm:cxn modelId="{4DFD4BCD-B9BA-4FBE-8326-1EC63313347A}" type="presParOf" srcId="{53A943F6-AA11-4A41-BC19-DAB954E2CAE7}" destId="{6A9B88EC-1160-411F-9D01-16004450C929}" srcOrd="1" destOrd="0" presId="urn:microsoft.com/office/officeart/2005/8/layout/cycle8"/>
    <dgm:cxn modelId="{91C56612-BEE7-4A67-B200-A9974017B585}" type="presParOf" srcId="{53A943F6-AA11-4A41-BC19-DAB954E2CAE7}" destId="{1F25D567-E316-4EE0-8131-FAD827F990C1}" srcOrd="2" destOrd="0" presId="urn:microsoft.com/office/officeart/2005/8/layout/cycle8"/>
    <dgm:cxn modelId="{BED1686E-4411-4153-8EDB-7793093ADBC1}" type="presParOf" srcId="{53A943F6-AA11-4A41-BC19-DAB954E2CAE7}" destId="{81A5648A-BDCD-4987-9FD6-70FFEF0510C9}" srcOrd="3" destOrd="0" presId="urn:microsoft.com/office/officeart/2005/8/layout/cycle8"/>
    <dgm:cxn modelId="{235D64C5-20ED-4F9F-A8E3-3F4A9301F806}" type="presParOf" srcId="{53A943F6-AA11-4A41-BC19-DAB954E2CAE7}" destId="{194DF8EC-C445-44DF-934D-9410F9BFF941}" srcOrd="4" destOrd="0" presId="urn:microsoft.com/office/officeart/2005/8/layout/cycle8"/>
    <dgm:cxn modelId="{91365195-58C5-4CD9-A074-DA7DB2F54E90}" type="presParOf" srcId="{53A943F6-AA11-4A41-BC19-DAB954E2CAE7}" destId="{86A53517-AB48-4991-8F2C-9C3253C53DEF}" srcOrd="5" destOrd="0" presId="urn:microsoft.com/office/officeart/2005/8/layout/cycle8"/>
    <dgm:cxn modelId="{79CC105C-E402-4A3C-AC85-A73BBF5767D3}" type="presParOf" srcId="{53A943F6-AA11-4A41-BC19-DAB954E2CAE7}" destId="{D5799D4D-1B81-4BD4-96A3-EAE0B5CDCF66}" srcOrd="6" destOrd="0" presId="urn:microsoft.com/office/officeart/2005/8/layout/cycle8"/>
    <dgm:cxn modelId="{DAC0A6E7-1418-4894-9850-A4F7CADC9788}" type="presParOf" srcId="{53A943F6-AA11-4A41-BC19-DAB954E2CAE7}" destId="{B8569A54-C584-4712-86F4-D10C4D12BD63}" srcOrd="7" destOrd="0" presId="urn:microsoft.com/office/officeart/2005/8/layout/cycle8"/>
    <dgm:cxn modelId="{994C962C-D8AA-48B5-8715-F407AE9C2278}" type="presParOf" srcId="{53A943F6-AA11-4A41-BC19-DAB954E2CAE7}" destId="{6F5A07D5-E2E9-4D8D-99D4-DDE975692D86}" srcOrd="8" destOrd="0" presId="urn:microsoft.com/office/officeart/2005/8/layout/cycle8"/>
    <dgm:cxn modelId="{33E44384-A639-4932-9194-5008BF1D8BC5}" type="presParOf" srcId="{53A943F6-AA11-4A41-BC19-DAB954E2CAE7}" destId="{8A4335CE-3B22-4A91-BF94-064B839AD3B2}" srcOrd="9" destOrd="0" presId="urn:microsoft.com/office/officeart/2005/8/layout/cycle8"/>
    <dgm:cxn modelId="{16AD5738-559B-4272-9F9D-12985BA39208}" type="presParOf" srcId="{53A943F6-AA11-4A41-BC19-DAB954E2CAE7}" destId="{1CB95FA6-FF48-4121-9BA8-EC48F0299786}" srcOrd="10" destOrd="0" presId="urn:microsoft.com/office/officeart/2005/8/layout/cycle8"/>
    <dgm:cxn modelId="{3344AE4F-6F50-4A4B-AAA4-1CD4C1777F9D}" type="presParOf" srcId="{53A943F6-AA11-4A41-BC19-DAB954E2CAE7}" destId="{650ACE36-58D9-4D99-8687-D9734408E40D}" srcOrd="11" destOrd="0" presId="urn:microsoft.com/office/officeart/2005/8/layout/cycle8"/>
    <dgm:cxn modelId="{96A318C7-8115-4072-8922-98AF059D1553}" type="presParOf" srcId="{53A943F6-AA11-4A41-BC19-DAB954E2CAE7}" destId="{17485D8B-05E9-411E-93AC-18718BEC6C42}" srcOrd="12" destOrd="0" presId="urn:microsoft.com/office/officeart/2005/8/layout/cycle8"/>
    <dgm:cxn modelId="{184190B4-C861-4A04-82FB-281EEF633076}" type="presParOf" srcId="{53A943F6-AA11-4A41-BC19-DAB954E2CAE7}" destId="{C4FCE25E-4D02-443C-BA49-41B38B2741C9}" srcOrd="13" destOrd="0" presId="urn:microsoft.com/office/officeart/2005/8/layout/cycle8"/>
    <dgm:cxn modelId="{59A673F6-5A2D-44A6-B66B-0D5990BE9336}" type="presParOf" srcId="{53A943F6-AA11-4A41-BC19-DAB954E2CAE7}" destId="{603607B6-60E3-455D-9B7D-992F00FC83E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FAC4F92-1F76-4F05-B9ED-B36BA073269A}" type="doc">
      <dgm:prSet loTypeId="urn:microsoft.com/office/officeart/2005/8/layout/cycle8" loCatId="cycle" qsTypeId="urn:microsoft.com/office/officeart/2005/8/quickstyle/simple1" qsCatId="simple" csTypeId="urn:microsoft.com/office/officeart/2005/8/colors/accent1_2" csCatId="accent1" phldr="1"/>
      <dgm:spPr/>
    </dgm:pt>
    <dgm:pt modelId="{2DAC637D-8DDC-4C66-98CD-371879A7B582}">
      <dgm:prSet phldrT="[Text]" custT="1"/>
      <dgm:spPr>
        <a:solidFill>
          <a:schemeClr val="accent4"/>
        </a:solidFill>
      </dgm:spPr>
      <dgm:t>
        <a:bodyPr/>
        <a:lstStyle/>
        <a:p>
          <a:r>
            <a:rPr lang="en-US" sz="1600" b="1"/>
            <a:t>Planning</a:t>
          </a:r>
        </a:p>
      </dgm:t>
    </dgm:pt>
    <dgm:pt modelId="{44A814D8-7C7C-4284-9311-38C23B66D7EB}" type="parTrans" cxnId="{577364BB-1A56-49DD-9948-A119A05E1E4A}">
      <dgm:prSet/>
      <dgm:spPr/>
      <dgm:t>
        <a:bodyPr/>
        <a:lstStyle/>
        <a:p>
          <a:endParaRPr lang="en-US"/>
        </a:p>
      </dgm:t>
    </dgm:pt>
    <dgm:pt modelId="{5E8C59E1-A2CF-47B7-B6DE-0B23041F72EF}" type="sibTrans" cxnId="{577364BB-1A56-49DD-9948-A119A05E1E4A}">
      <dgm:prSet/>
      <dgm:spPr/>
      <dgm:t>
        <a:bodyPr/>
        <a:lstStyle/>
        <a:p>
          <a:endParaRPr lang="en-US"/>
        </a:p>
      </dgm:t>
    </dgm:pt>
    <dgm:pt modelId="{E4A9ED87-D3B6-49E7-90B8-8EB32B14E5CD}">
      <dgm:prSet phldrT="[Text]" custT="1"/>
      <dgm:spPr>
        <a:solidFill>
          <a:schemeClr val="accent6"/>
        </a:solidFill>
      </dgm:spPr>
      <dgm:t>
        <a:bodyPr/>
        <a:lstStyle/>
        <a:p>
          <a:r>
            <a:rPr lang="en-US" sz="1600" b="1"/>
            <a:t>Conducting</a:t>
          </a:r>
        </a:p>
      </dgm:t>
    </dgm:pt>
    <dgm:pt modelId="{F4AE8724-59F8-4439-AC9F-5F27F48CEF46}" type="parTrans" cxnId="{8C670F27-FF05-4D3E-9161-7985FF4E23AA}">
      <dgm:prSet/>
      <dgm:spPr/>
      <dgm:t>
        <a:bodyPr/>
        <a:lstStyle/>
        <a:p>
          <a:endParaRPr lang="en-US"/>
        </a:p>
      </dgm:t>
    </dgm:pt>
    <dgm:pt modelId="{B735E5BD-308A-4463-AD0D-0E4962DE0717}" type="sibTrans" cxnId="{8C670F27-FF05-4D3E-9161-7985FF4E23AA}">
      <dgm:prSet/>
      <dgm:spPr/>
      <dgm:t>
        <a:bodyPr/>
        <a:lstStyle/>
        <a:p>
          <a:endParaRPr lang="en-US"/>
        </a:p>
      </dgm:t>
    </dgm:pt>
    <dgm:pt modelId="{0BAC9476-4A2E-44DF-90AF-B17305A449A2}">
      <dgm:prSet phldrT="[Text]" custT="1"/>
      <dgm:spPr/>
      <dgm:t>
        <a:bodyPr/>
        <a:lstStyle/>
        <a:p>
          <a:r>
            <a:rPr lang="en-US" sz="1600" b="1"/>
            <a:t>Reflecting</a:t>
          </a:r>
        </a:p>
      </dgm:t>
    </dgm:pt>
    <dgm:pt modelId="{7BC9932F-385D-4D38-9370-EA1581E4B10D}" type="parTrans" cxnId="{7FC69099-3BD2-40B0-B458-FB5B1CE2A742}">
      <dgm:prSet/>
      <dgm:spPr/>
      <dgm:t>
        <a:bodyPr/>
        <a:lstStyle/>
        <a:p>
          <a:endParaRPr lang="en-US"/>
        </a:p>
      </dgm:t>
    </dgm:pt>
    <dgm:pt modelId="{205F818B-801A-4C63-A481-A687EF0DFB2A}" type="sibTrans" cxnId="{7FC69099-3BD2-40B0-B458-FB5B1CE2A742}">
      <dgm:prSet/>
      <dgm:spPr/>
      <dgm:t>
        <a:bodyPr/>
        <a:lstStyle/>
        <a:p>
          <a:endParaRPr lang="en-US"/>
        </a:p>
      </dgm:t>
    </dgm:pt>
    <dgm:pt modelId="{53A943F6-AA11-4A41-BC19-DAB954E2CAE7}" type="pres">
      <dgm:prSet presAssocID="{2FAC4F92-1F76-4F05-B9ED-B36BA073269A}" presName="compositeShape" presStyleCnt="0">
        <dgm:presLayoutVars>
          <dgm:chMax val="7"/>
          <dgm:dir/>
          <dgm:resizeHandles val="exact"/>
        </dgm:presLayoutVars>
      </dgm:prSet>
      <dgm:spPr/>
    </dgm:pt>
    <dgm:pt modelId="{AC27F55E-E987-40CE-A234-EEF146061A39}" type="pres">
      <dgm:prSet presAssocID="{2FAC4F92-1F76-4F05-B9ED-B36BA073269A}" presName="wedge1" presStyleLbl="node1" presStyleIdx="0" presStyleCnt="3"/>
      <dgm:spPr/>
    </dgm:pt>
    <dgm:pt modelId="{6A9B88EC-1160-411F-9D01-16004450C929}" type="pres">
      <dgm:prSet presAssocID="{2FAC4F92-1F76-4F05-B9ED-B36BA073269A}" presName="dummy1a" presStyleCnt="0"/>
      <dgm:spPr/>
    </dgm:pt>
    <dgm:pt modelId="{1F25D567-E316-4EE0-8131-FAD827F990C1}" type="pres">
      <dgm:prSet presAssocID="{2FAC4F92-1F76-4F05-B9ED-B36BA073269A}" presName="dummy1b" presStyleCnt="0"/>
      <dgm:spPr/>
    </dgm:pt>
    <dgm:pt modelId="{81A5648A-BDCD-4987-9FD6-70FFEF0510C9}" type="pres">
      <dgm:prSet presAssocID="{2FAC4F92-1F76-4F05-B9ED-B36BA073269A}" presName="wedge1Tx" presStyleLbl="node1" presStyleIdx="0" presStyleCnt="3">
        <dgm:presLayoutVars>
          <dgm:chMax val="0"/>
          <dgm:chPref val="0"/>
          <dgm:bulletEnabled val="1"/>
        </dgm:presLayoutVars>
      </dgm:prSet>
      <dgm:spPr/>
    </dgm:pt>
    <dgm:pt modelId="{194DF8EC-C445-44DF-934D-9410F9BFF941}" type="pres">
      <dgm:prSet presAssocID="{2FAC4F92-1F76-4F05-B9ED-B36BA073269A}" presName="wedge2" presStyleLbl="node1" presStyleIdx="1" presStyleCnt="3"/>
      <dgm:spPr/>
    </dgm:pt>
    <dgm:pt modelId="{86A53517-AB48-4991-8F2C-9C3253C53DEF}" type="pres">
      <dgm:prSet presAssocID="{2FAC4F92-1F76-4F05-B9ED-B36BA073269A}" presName="dummy2a" presStyleCnt="0"/>
      <dgm:spPr/>
    </dgm:pt>
    <dgm:pt modelId="{D5799D4D-1B81-4BD4-96A3-EAE0B5CDCF66}" type="pres">
      <dgm:prSet presAssocID="{2FAC4F92-1F76-4F05-B9ED-B36BA073269A}" presName="dummy2b" presStyleCnt="0"/>
      <dgm:spPr/>
    </dgm:pt>
    <dgm:pt modelId="{B8569A54-C584-4712-86F4-D10C4D12BD63}" type="pres">
      <dgm:prSet presAssocID="{2FAC4F92-1F76-4F05-B9ED-B36BA073269A}" presName="wedge2Tx" presStyleLbl="node1" presStyleIdx="1" presStyleCnt="3">
        <dgm:presLayoutVars>
          <dgm:chMax val="0"/>
          <dgm:chPref val="0"/>
          <dgm:bulletEnabled val="1"/>
        </dgm:presLayoutVars>
      </dgm:prSet>
      <dgm:spPr/>
    </dgm:pt>
    <dgm:pt modelId="{6F5A07D5-E2E9-4D8D-99D4-DDE975692D86}" type="pres">
      <dgm:prSet presAssocID="{2FAC4F92-1F76-4F05-B9ED-B36BA073269A}" presName="wedge3" presStyleLbl="node1" presStyleIdx="2" presStyleCnt="3"/>
      <dgm:spPr/>
    </dgm:pt>
    <dgm:pt modelId="{8A4335CE-3B22-4A91-BF94-064B839AD3B2}" type="pres">
      <dgm:prSet presAssocID="{2FAC4F92-1F76-4F05-B9ED-B36BA073269A}" presName="dummy3a" presStyleCnt="0"/>
      <dgm:spPr/>
    </dgm:pt>
    <dgm:pt modelId="{1CB95FA6-FF48-4121-9BA8-EC48F0299786}" type="pres">
      <dgm:prSet presAssocID="{2FAC4F92-1F76-4F05-B9ED-B36BA073269A}" presName="dummy3b" presStyleCnt="0"/>
      <dgm:spPr/>
    </dgm:pt>
    <dgm:pt modelId="{650ACE36-58D9-4D99-8687-D9734408E40D}" type="pres">
      <dgm:prSet presAssocID="{2FAC4F92-1F76-4F05-B9ED-B36BA073269A}" presName="wedge3Tx" presStyleLbl="node1" presStyleIdx="2" presStyleCnt="3">
        <dgm:presLayoutVars>
          <dgm:chMax val="0"/>
          <dgm:chPref val="0"/>
          <dgm:bulletEnabled val="1"/>
        </dgm:presLayoutVars>
      </dgm:prSet>
      <dgm:spPr/>
    </dgm:pt>
    <dgm:pt modelId="{17485D8B-05E9-411E-93AC-18718BEC6C42}" type="pres">
      <dgm:prSet presAssocID="{5E8C59E1-A2CF-47B7-B6DE-0B23041F72EF}" presName="arrowWedge1" presStyleLbl="fgSibTrans2D1" presStyleIdx="0" presStyleCnt="3"/>
      <dgm:spPr/>
    </dgm:pt>
    <dgm:pt modelId="{C4FCE25E-4D02-443C-BA49-41B38B2741C9}" type="pres">
      <dgm:prSet presAssocID="{B735E5BD-308A-4463-AD0D-0E4962DE0717}" presName="arrowWedge2" presStyleLbl="fgSibTrans2D1" presStyleIdx="1" presStyleCnt="3"/>
      <dgm:spPr/>
    </dgm:pt>
    <dgm:pt modelId="{603607B6-60E3-455D-9B7D-992F00FC83E1}" type="pres">
      <dgm:prSet presAssocID="{205F818B-801A-4C63-A481-A687EF0DFB2A}" presName="arrowWedge3" presStyleLbl="fgSibTrans2D1" presStyleIdx="2" presStyleCnt="3"/>
      <dgm:spPr/>
    </dgm:pt>
  </dgm:ptLst>
  <dgm:cxnLst>
    <dgm:cxn modelId="{99D1E103-D0CD-4023-9378-E979E45A16C2}" type="presOf" srcId="{2DAC637D-8DDC-4C66-98CD-371879A7B582}" destId="{AC27F55E-E987-40CE-A234-EEF146061A39}" srcOrd="0" destOrd="0" presId="urn:microsoft.com/office/officeart/2005/8/layout/cycle8"/>
    <dgm:cxn modelId="{8C670F27-FF05-4D3E-9161-7985FF4E23AA}" srcId="{2FAC4F92-1F76-4F05-B9ED-B36BA073269A}" destId="{E4A9ED87-D3B6-49E7-90B8-8EB32B14E5CD}" srcOrd="1" destOrd="0" parTransId="{F4AE8724-59F8-4439-AC9F-5F27F48CEF46}" sibTransId="{B735E5BD-308A-4463-AD0D-0E4962DE0717}"/>
    <dgm:cxn modelId="{3D66B637-E20E-4FE1-BC10-C3AF28DDEF11}" type="presOf" srcId="{0BAC9476-4A2E-44DF-90AF-B17305A449A2}" destId="{6F5A07D5-E2E9-4D8D-99D4-DDE975692D86}" srcOrd="0" destOrd="0" presId="urn:microsoft.com/office/officeart/2005/8/layout/cycle8"/>
    <dgm:cxn modelId="{C3EF6987-6567-47D7-9083-EBD177E659D1}" type="presOf" srcId="{E4A9ED87-D3B6-49E7-90B8-8EB32B14E5CD}" destId="{B8569A54-C584-4712-86F4-D10C4D12BD63}" srcOrd="1" destOrd="0" presId="urn:microsoft.com/office/officeart/2005/8/layout/cycle8"/>
    <dgm:cxn modelId="{FAFA718E-438C-49E6-A4A3-1E5F02CDB9DD}" type="presOf" srcId="{0BAC9476-4A2E-44DF-90AF-B17305A449A2}" destId="{650ACE36-58D9-4D99-8687-D9734408E40D}" srcOrd="1" destOrd="0" presId="urn:microsoft.com/office/officeart/2005/8/layout/cycle8"/>
    <dgm:cxn modelId="{7FC69099-3BD2-40B0-B458-FB5B1CE2A742}" srcId="{2FAC4F92-1F76-4F05-B9ED-B36BA073269A}" destId="{0BAC9476-4A2E-44DF-90AF-B17305A449A2}" srcOrd="2" destOrd="0" parTransId="{7BC9932F-385D-4D38-9370-EA1581E4B10D}" sibTransId="{205F818B-801A-4C63-A481-A687EF0DFB2A}"/>
    <dgm:cxn modelId="{40B221A1-48E8-44C9-BE7C-43E2748C96EE}" type="presOf" srcId="{E4A9ED87-D3B6-49E7-90B8-8EB32B14E5CD}" destId="{194DF8EC-C445-44DF-934D-9410F9BFF941}" srcOrd="0" destOrd="0" presId="urn:microsoft.com/office/officeart/2005/8/layout/cycle8"/>
    <dgm:cxn modelId="{0E8DB1AD-C4B6-432D-871B-8AAF8C635B6A}" type="presOf" srcId="{2FAC4F92-1F76-4F05-B9ED-B36BA073269A}" destId="{53A943F6-AA11-4A41-BC19-DAB954E2CAE7}" srcOrd="0" destOrd="0" presId="urn:microsoft.com/office/officeart/2005/8/layout/cycle8"/>
    <dgm:cxn modelId="{577364BB-1A56-49DD-9948-A119A05E1E4A}" srcId="{2FAC4F92-1F76-4F05-B9ED-B36BA073269A}" destId="{2DAC637D-8DDC-4C66-98CD-371879A7B582}" srcOrd="0" destOrd="0" parTransId="{44A814D8-7C7C-4284-9311-38C23B66D7EB}" sibTransId="{5E8C59E1-A2CF-47B7-B6DE-0B23041F72EF}"/>
    <dgm:cxn modelId="{6FB890DD-B8E1-4BEE-9BB7-1B8BCB543A53}" type="presOf" srcId="{2DAC637D-8DDC-4C66-98CD-371879A7B582}" destId="{81A5648A-BDCD-4987-9FD6-70FFEF0510C9}" srcOrd="1" destOrd="0" presId="urn:microsoft.com/office/officeart/2005/8/layout/cycle8"/>
    <dgm:cxn modelId="{1CAB4C77-D2C3-43E2-88BE-99B26FD26ADC}" type="presParOf" srcId="{53A943F6-AA11-4A41-BC19-DAB954E2CAE7}" destId="{AC27F55E-E987-40CE-A234-EEF146061A39}" srcOrd="0" destOrd="0" presId="urn:microsoft.com/office/officeart/2005/8/layout/cycle8"/>
    <dgm:cxn modelId="{4DFD4BCD-B9BA-4FBE-8326-1EC63313347A}" type="presParOf" srcId="{53A943F6-AA11-4A41-BC19-DAB954E2CAE7}" destId="{6A9B88EC-1160-411F-9D01-16004450C929}" srcOrd="1" destOrd="0" presId="urn:microsoft.com/office/officeart/2005/8/layout/cycle8"/>
    <dgm:cxn modelId="{91C56612-BEE7-4A67-B200-A9974017B585}" type="presParOf" srcId="{53A943F6-AA11-4A41-BC19-DAB954E2CAE7}" destId="{1F25D567-E316-4EE0-8131-FAD827F990C1}" srcOrd="2" destOrd="0" presId="urn:microsoft.com/office/officeart/2005/8/layout/cycle8"/>
    <dgm:cxn modelId="{BED1686E-4411-4153-8EDB-7793093ADBC1}" type="presParOf" srcId="{53A943F6-AA11-4A41-BC19-DAB954E2CAE7}" destId="{81A5648A-BDCD-4987-9FD6-70FFEF0510C9}" srcOrd="3" destOrd="0" presId="urn:microsoft.com/office/officeart/2005/8/layout/cycle8"/>
    <dgm:cxn modelId="{235D64C5-20ED-4F9F-A8E3-3F4A9301F806}" type="presParOf" srcId="{53A943F6-AA11-4A41-BC19-DAB954E2CAE7}" destId="{194DF8EC-C445-44DF-934D-9410F9BFF941}" srcOrd="4" destOrd="0" presId="urn:microsoft.com/office/officeart/2005/8/layout/cycle8"/>
    <dgm:cxn modelId="{91365195-58C5-4CD9-A074-DA7DB2F54E90}" type="presParOf" srcId="{53A943F6-AA11-4A41-BC19-DAB954E2CAE7}" destId="{86A53517-AB48-4991-8F2C-9C3253C53DEF}" srcOrd="5" destOrd="0" presId="urn:microsoft.com/office/officeart/2005/8/layout/cycle8"/>
    <dgm:cxn modelId="{79CC105C-E402-4A3C-AC85-A73BBF5767D3}" type="presParOf" srcId="{53A943F6-AA11-4A41-BC19-DAB954E2CAE7}" destId="{D5799D4D-1B81-4BD4-96A3-EAE0B5CDCF66}" srcOrd="6" destOrd="0" presId="urn:microsoft.com/office/officeart/2005/8/layout/cycle8"/>
    <dgm:cxn modelId="{DAC0A6E7-1418-4894-9850-A4F7CADC9788}" type="presParOf" srcId="{53A943F6-AA11-4A41-BC19-DAB954E2CAE7}" destId="{B8569A54-C584-4712-86F4-D10C4D12BD63}" srcOrd="7" destOrd="0" presId="urn:microsoft.com/office/officeart/2005/8/layout/cycle8"/>
    <dgm:cxn modelId="{994C962C-D8AA-48B5-8715-F407AE9C2278}" type="presParOf" srcId="{53A943F6-AA11-4A41-BC19-DAB954E2CAE7}" destId="{6F5A07D5-E2E9-4D8D-99D4-DDE975692D86}" srcOrd="8" destOrd="0" presId="urn:microsoft.com/office/officeart/2005/8/layout/cycle8"/>
    <dgm:cxn modelId="{33E44384-A639-4932-9194-5008BF1D8BC5}" type="presParOf" srcId="{53A943F6-AA11-4A41-BC19-DAB954E2CAE7}" destId="{8A4335CE-3B22-4A91-BF94-064B839AD3B2}" srcOrd="9" destOrd="0" presId="urn:microsoft.com/office/officeart/2005/8/layout/cycle8"/>
    <dgm:cxn modelId="{16AD5738-559B-4272-9F9D-12985BA39208}" type="presParOf" srcId="{53A943F6-AA11-4A41-BC19-DAB954E2CAE7}" destId="{1CB95FA6-FF48-4121-9BA8-EC48F0299786}" srcOrd="10" destOrd="0" presId="urn:microsoft.com/office/officeart/2005/8/layout/cycle8"/>
    <dgm:cxn modelId="{3344AE4F-6F50-4A4B-AAA4-1CD4C1777F9D}" type="presParOf" srcId="{53A943F6-AA11-4A41-BC19-DAB954E2CAE7}" destId="{650ACE36-58D9-4D99-8687-D9734408E40D}" srcOrd="11" destOrd="0" presId="urn:microsoft.com/office/officeart/2005/8/layout/cycle8"/>
    <dgm:cxn modelId="{96A318C7-8115-4072-8922-98AF059D1553}" type="presParOf" srcId="{53A943F6-AA11-4A41-BC19-DAB954E2CAE7}" destId="{17485D8B-05E9-411E-93AC-18718BEC6C42}" srcOrd="12" destOrd="0" presId="urn:microsoft.com/office/officeart/2005/8/layout/cycle8"/>
    <dgm:cxn modelId="{184190B4-C861-4A04-82FB-281EEF633076}" type="presParOf" srcId="{53A943F6-AA11-4A41-BC19-DAB954E2CAE7}" destId="{C4FCE25E-4D02-443C-BA49-41B38B2741C9}" srcOrd="13" destOrd="0" presId="urn:microsoft.com/office/officeart/2005/8/layout/cycle8"/>
    <dgm:cxn modelId="{59A673F6-5A2D-44A6-B66B-0D5990BE9336}" type="presParOf" srcId="{53A943F6-AA11-4A41-BC19-DAB954E2CAE7}" destId="{603607B6-60E3-455D-9B7D-992F00FC83E1}"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D654B9-357C-4105-8384-0E89C7F70494}">
      <dsp:nvSpPr>
        <dsp:cNvPr id="0" name=""/>
        <dsp:cNvSpPr/>
      </dsp:nvSpPr>
      <dsp:spPr>
        <a:xfrm>
          <a:off x="674153" y="281620"/>
          <a:ext cx="3819144" cy="3819144"/>
        </a:xfrm>
        <a:prstGeom prst="pie">
          <a:avLst>
            <a:gd name="adj1" fmla="val 16200000"/>
            <a:gd name="adj2" fmla="val 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a:t>
          </a:r>
        </a:p>
      </dsp:txBody>
      <dsp:txXfrm>
        <a:off x="2701482" y="1073183"/>
        <a:ext cx="1409446" cy="1045718"/>
      </dsp:txXfrm>
    </dsp:sp>
    <dsp:sp modelId="{1B082819-1F89-4C26-B7E7-8070DB72B434}">
      <dsp:nvSpPr>
        <dsp:cNvPr id="0" name=""/>
        <dsp:cNvSpPr/>
      </dsp:nvSpPr>
      <dsp:spPr>
        <a:xfrm>
          <a:off x="674153" y="409835"/>
          <a:ext cx="3819144" cy="3819144"/>
        </a:xfrm>
        <a:prstGeom prst="pie">
          <a:avLst>
            <a:gd name="adj1" fmla="val 0"/>
            <a:gd name="adj2" fmla="val 540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a:t>
          </a:r>
        </a:p>
      </dsp:txBody>
      <dsp:txXfrm>
        <a:off x="2701482" y="2391698"/>
        <a:ext cx="1409446" cy="1045718"/>
      </dsp:txXfrm>
    </dsp:sp>
    <dsp:sp modelId="{99A58792-39E9-4F7E-8D9D-0AE835D031C7}">
      <dsp:nvSpPr>
        <dsp:cNvPr id="0" name=""/>
        <dsp:cNvSpPr/>
      </dsp:nvSpPr>
      <dsp:spPr>
        <a:xfrm>
          <a:off x="545939" y="409835"/>
          <a:ext cx="3819144" cy="3819144"/>
        </a:xfrm>
        <a:prstGeom prst="pie">
          <a:avLst>
            <a:gd name="adj1" fmla="val 5400000"/>
            <a:gd name="adj2" fmla="val 1080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Evaluate</a:t>
          </a:r>
        </a:p>
      </dsp:txBody>
      <dsp:txXfrm>
        <a:off x="928308" y="2391698"/>
        <a:ext cx="1409446" cy="1045718"/>
      </dsp:txXfrm>
    </dsp:sp>
    <dsp:sp modelId="{9559D79E-F0E6-49C5-A979-E16DC2E5AA87}">
      <dsp:nvSpPr>
        <dsp:cNvPr id="0" name=""/>
        <dsp:cNvSpPr/>
      </dsp:nvSpPr>
      <dsp:spPr>
        <a:xfrm>
          <a:off x="545939" y="281620"/>
          <a:ext cx="3819144" cy="3819144"/>
        </a:xfrm>
        <a:prstGeom prst="pie">
          <a:avLst>
            <a:gd name="adj1" fmla="val 108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Report</a:t>
          </a:r>
        </a:p>
      </dsp:txBody>
      <dsp:txXfrm>
        <a:off x="928308" y="1073183"/>
        <a:ext cx="1409446" cy="1045718"/>
      </dsp:txXfrm>
    </dsp:sp>
    <dsp:sp modelId="{EE5F847C-7E66-4831-AA60-31533610479F}">
      <dsp:nvSpPr>
        <dsp:cNvPr id="0" name=""/>
        <dsp:cNvSpPr/>
      </dsp:nvSpPr>
      <dsp:spPr>
        <a:xfrm>
          <a:off x="437730" y="45197"/>
          <a:ext cx="4291990" cy="4291990"/>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0925073-4549-4E40-98A0-577DC69E7BAB}">
      <dsp:nvSpPr>
        <dsp:cNvPr id="0" name=""/>
        <dsp:cNvSpPr/>
      </dsp:nvSpPr>
      <dsp:spPr>
        <a:xfrm>
          <a:off x="437730" y="173411"/>
          <a:ext cx="4291990" cy="4291990"/>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3EA4CB6-5EFC-48DD-98E3-8F0D81C0ADBE}">
      <dsp:nvSpPr>
        <dsp:cNvPr id="0" name=""/>
        <dsp:cNvSpPr/>
      </dsp:nvSpPr>
      <dsp:spPr>
        <a:xfrm>
          <a:off x="309516" y="173411"/>
          <a:ext cx="4291990" cy="4291990"/>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EE71F3-3789-4883-AC9B-95889387B1CD}">
      <dsp:nvSpPr>
        <dsp:cNvPr id="0" name=""/>
        <dsp:cNvSpPr/>
      </dsp:nvSpPr>
      <dsp:spPr>
        <a:xfrm>
          <a:off x="309516" y="45197"/>
          <a:ext cx="4291990" cy="4291990"/>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7F55E-E987-40CE-A234-EEF146061A39}">
      <dsp:nvSpPr>
        <dsp:cNvPr id="0" name=""/>
        <dsp:cNvSpPr/>
      </dsp:nvSpPr>
      <dsp:spPr>
        <a:xfrm>
          <a:off x="1872883" y="279770"/>
          <a:ext cx="3615501" cy="3615501"/>
        </a:xfrm>
        <a:prstGeom prst="pie">
          <a:avLst>
            <a:gd name="adj1" fmla="val 16200000"/>
            <a:gd name="adj2" fmla="val 18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Planning</a:t>
          </a:r>
        </a:p>
      </dsp:txBody>
      <dsp:txXfrm>
        <a:off x="3778339" y="1045913"/>
        <a:ext cx="1291250" cy="1076042"/>
      </dsp:txXfrm>
    </dsp:sp>
    <dsp:sp modelId="{194DF8EC-C445-44DF-934D-9410F9BFF941}">
      <dsp:nvSpPr>
        <dsp:cNvPr id="0" name=""/>
        <dsp:cNvSpPr/>
      </dsp:nvSpPr>
      <dsp:spPr>
        <a:xfrm>
          <a:off x="1798421" y="408896"/>
          <a:ext cx="3615501" cy="3615501"/>
        </a:xfrm>
        <a:prstGeom prst="pie">
          <a:avLst>
            <a:gd name="adj1" fmla="val 1800000"/>
            <a:gd name="adj2" fmla="val 900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Conducting</a:t>
          </a:r>
        </a:p>
      </dsp:txBody>
      <dsp:txXfrm>
        <a:off x="2659255" y="2754668"/>
        <a:ext cx="1936876" cy="946917"/>
      </dsp:txXfrm>
    </dsp:sp>
    <dsp:sp modelId="{6F5A07D5-E2E9-4D8D-99D4-DDE975692D86}">
      <dsp:nvSpPr>
        <dsp:cNvPr id="0" name=""/>
        <dsp:cNvSpPr/>
      </dsp:nvSpPr>
      <dsp:spPr>
        <a:xfrm>
          <a:off x="1723959" y="279770"/>
          <a:ext cx="3615501" cy="3615501"/>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Reflecting</a:t>
          </a:r>
        </a:p>
      </dsp:txBody>
      <dsp:txXfrm>
        <a:off x="2142755" y="1045913"/>
        <a:ext cx="1291250" cy="1076042"/>
      </dsp:txXfrm>
    </dsp:sp>
    <dsp:sp modelId="{17485D8B-05E9-411E-93AC-18718BEC6C42}">
      <dsp:nvSpPr>
        <dsp:cNvPr id="0" name=""/>
        <dsp:cNvSpPr/>
      </dsp:nvSpPr>
      <dsp:spPr>
        <a:xfrm>
          <a:off x="1649365" y="55954"/>
          <a:ext cx="4063135" cy="406313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CE25E-4D02-443C-BA49-41B38B2741C9}">
      <dsp:nvSpPr>
        <dsp:cNvPr id="0" name=""/>
        <dsp:cNvSpPr/>
      </dsp:nvSpPr>
      <dsp:spPr>
        <a:xfrm>
          <a:off x="1574604" y="184850"/>
          <a:ext cx="4063135" cy="406313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607B6-60E3-455D-9B7D-992F00FC83E1}">
      <dsp:nvSpPr>
        <dsp:cNvPr id="0" name=""/>
        <dsp:cNvSpPr/>
      </dsp:nvSpPr>
      <dsp:spPr>
        <a:xfrm>
          <a:off x="1499844" y="55954"/>
          <a:ext cx="4063135" cy="406313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7F55E-E987-40CE-A234-EEF146061A39}">
      <dsp:nvSpPr>
        <dsp:cNvPr id="0" name=""/>
        <dsp:cNvSpPr/>
      </dsp:nvSpPr>
      <dsp:spPr>
        <a:xfrm>
          <a:off x="1872883" y="279770"/>
          <a:ext cx="3615501" cy="3615501"/>
        </a:xfrm>
        <a:prstGeom prst="pie">
          <a:avLst>
            <a:gd name="adj1" fmla="val 16200000"/>
            <a:gd name="adj2" fmla="val 18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Planning</a:t>
          </a:r>
        </a:p>
      </dsp:txBody>
      <dsp:txXfrm>
        <a:off x="3778339" y="1045913"/>
        <a:ext cx="1291250" cy="1076042"/>
      </dsp:txXfrm>
    </dsp:sp>
    <dsp:sp modelId="{194DF8EC-C445-44DF-934D-9410F9BFF941}">
      <dsp:nvSpPr>
        <dsp:cNvPr id="0" name=""/>
        <dsp:cNvSpPr/>
      </dsp:nvSpPr>
      <dsp:spPr>
        <a:xfrm>
          <a:off x="1798421" y="408896"/>
          <a:ext cx="3615501" cy="3615501"/>
        </a:xfrm>
        <a:prstGeom prst="pie">
          <a:avLst>
            <a:gd name="adj1" fmla="val 1800000"/>
            <a:gd name="adj2" fmla="val 9000000"/>
          </a:avLst>
        </a:prstGeom>
        <a:solidFill>
          <a:srgbClr val="00892F">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Conducting</a:t>
          </a:r>
        </a:p>
      </dsp:txBody>
      <dsp:txXfrm>
        <a:off x="2659255" y="2754668"/>
        <a:ext cx="1936876" cy="946917"/>
      </dsp:txXfrm>
    </dsp:sp>
    <dsp:sp modelId="{6F5A07D5-E2E9-4D8D-99D4-DDE975692D86}">
      <dsp:nvSpPr>
        <dsp:cNvPr id="0" name=""/>
        <dsp:cNvSpPr/>
      </dsp:nvSpPr>
      <dsp:spPr>
        <a:xfrm>
          <a:off x="1723959" y="279770"/>
          <a:ext cx="3615501" cy="3615501"/>
        </a:xfrm>
        <a:prstGeom prst="pie">
          <a:avLst>
            <a:gd name="adj1" fmla="val 9000000"/>
            <a:gd name="adj2" fmla="val 16200000"/>
          </a:avLst>
        </a:prstGeom>
        <a:solidFill>
          <a:srgbClr val="0F2144">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Reflecting</a:t>
          </a:r>
        </a:p>
      </dsp:txBody>
      <dsp:txXfrm>
        <a:off x="2142755" y="1045913"/>
        <a:ext cx="1291250" cy="1076042"/>
      </dsp:txXfrm>
    </dsp:sp>
    <dsp:sp modelId="{17485D8B-05E9-411E-93AC-18718BEC6C42}">
      <dsp:nvSpPr>
        <dsp:cNvPr id="0" name=""/>
        <dsp:cNvSpPr/>
      </dsp:nvSpPr>
      <dsp:spPr>
        <a:xfrm>
          <a:off x="1649365" y="55954"/>
          <a:ext cx="4063135" cy="406313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CE25E-4D02-443C-BA49-41B38B2741C9}">
      <dsp:nvSpPr>
        <dsp:cNvPr id="0" name=""/>
        <dsp:cNvSpPr/>
      </dsp:nvSpPr>
      <dsp:spPr>
        <a:xfrm>
          <a:off x="1574604" y="184850"/>
          <a:ext cx="4063135" cy="406313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607B6-60E3-455D-9B7D-992F00FC83E1}">
      <dsp:nvSpPr>
        <dsp:cNvPr id="0" name=""/>
        <dsp:cNvSpPr/>
      </dsp:nvSpPr>
      <dsp:spPr>
        <a:xfrm>
          <a:off x="1499844" y="55954"/>
          <a:ext cx="4063135" cy="406313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7F55E-E987-40CE-A234-EEF146061A39}">
      <dsp:nvSpPr>
        <dsp:cNvPr id="0" name=""/>
        <dsp:cNvSpPr/>
      </dsp:nvSpPr>
      <dsp:spPr>
        <a:xfrm>
          <a:off x="1872883" y="279770"/>
          <a:ext cx="3615501" cy="3615501"/>
        </a:xfrm>
        <a:prstGeom prst="pie">
          <a:avLst>
            <a:gd name="adj1" fmla="val 16200000"/>
            <a:gd name="adj2" fmla="val 18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Planning</a:t>
          </a:r>
        </a:p>
      </dsp:txBody>
      <dsp:txXfrm>
        <a:off x="3778339" y="1045913"/>
        <a:ext cx="1291250" cy="1076042"/>
      </dsp:txXfrm>
    </dsp:sp>
    <dsp:sp modelId="{194DF8EC-C445-44DF-934D-9410F9BFF941}">
      <dsp:nvSpPr>
        <dsp:cNvPr id="0" name=""/>
        <dsp:cNvSpPr/>
      </dsp:nvSpPr>
      <dsp:spPr>
        <a:xfrm>
          <a:off x="1798421" y="408896"/>
          <a:ext cx="3615501" cy="3615501"/>
        </a:xfrm>
        <a:prstGeom prst="pie">
          <a:avLst>
            <a:gd name="adj1" fmla="val 1800000"/>
            <a:gd name="adj2" fmla="val 9000000"/>
          </a:avLst>
        </a:prstGeom>
        <a:solidFill>
          <a:srgbClr val="00892F">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Conducting</a:t>
          </a:r>
        </a:p>
      </dsp:txBody>
      <dsp:txXfrm>
        <a:off x="2659255" y="2754668"/>
        <a:ext cx="1936876" cy="946917"/>
      </dsp:txXfrm>
    </dsp:sp>
    <dsp:sp modelId="{6F5A07D5-E2E9-4D8D-99D4-DDE975692D86}">
      <dsp:nvSpPr>
        <dsp:cNvPr id="0" name=""/>
        <dsp:cNvSpPr/>
      </dsp:nvSpPr>
      <dsp:spPr>
        <a:xfrm>
          <a:off x="1723959" y="279770"/>
          <a:ext cx="3615501" cy="3615501"/>
        </a:xfrm>
        <a:prstGeom prst="pie">
          <a:avLst>
            <a:gd name="adj1" fmla="val 9000000"/>
            <a:gd name="adj2" fmla="val 16200000"/>
          </a:avLst>
        </a:prstGeom>
        <a:solidFill>
          <a:srgbClr val="0F2144">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Reflecting</a:t>
          </a:r>
        </a:p>
      </dsp:txBody>
      <dsp:txXfrm>
        <a:off x="2142755" y="1045913"/>
        <a:ext cx="1291250" cy="1076042"/>
      </dsp:txXfrm>
    </dsp:sp>
    <dsp:sp modelId="{17485D8B-05E9-411E-93AC-18718BEC6C42}">
      <dsp:nvSpPr>
        <dsp:cNvPr id="0" name=""/>
        <dsp:cNvSpPr/>
      </dsp:nvSpPr>
      <dsp:spPr>
        <a:xfrm>
          <a:off x="1649365" y="55954"/>
          <a:ext cx="4063135" cy="406313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CE25E-4D02-443C-BA49-41B38B2741C9}">
      <dsp:nvSpPr>
        <dsp:cNvPr id="0" name=""/>
        <dsp:cNvSpPr/>
      </dsp:nvSpPr>
      <dsp:spPr>
        <a:xfrm>
          <a:off x="1574604" y="184850"/>
          <a:ext cx="4063135" cy="406313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607B6-60E3-455D-9B7D-992F00FC83E1}">
      <dsp:nvSpPr>
        <dsp:cNvPr id="0" name=""/>
        <dsp:cNvSpPr/>
      </dsp:nvSpPr>
      <dsp:spPr>
        <a:xfrm>
          <a:off x="1499844" y="55954"/>
          <a:ext cx="4063135" cy="406313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7F55E-E987-40CE-A234-EEF146061A39}">
      <dsp:nvSpPr>
        <dsp:cNvPr id="0" name=""/>
        <dsp:cNvSpPr/>
      </dsp:nvSpPr>
      <dsp:spPr>
        <a:xfrm>
          <a:off x="1575227" y="235307"/>
          <a:ext cx="3040891" cy="3040891"/>
        </a:xfrm>
        <a:prstGeom prst="pie">
          <a:avLst>
            <a:gd name="adj1" fmla="val 16200000"/>
            <a:gd name="adj2" fmla="val 18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Planning</a:t>
          </a:r>
        </a:p>
      </dsp:txBody>
      <dsp:txXfrm>
        <a:off x="3177849" y="879686"/>
        <a:ext cx="1086032" cy="905027"/>
      </dsp:txXfrm>
    </dsp:sp>
    <dsp:sp modelId="{194DF8EC-C445-44DF-934D-9410F9BFF941}">
      <dsp:nvSpPr>
        <dsp:cNvPr id="0" name=""/>
        <dsp:cNvSpPr/>
      </dsp:nvSpPr>
      <dsp:spPr>
        <a:xfrm>
          <a:off x="1512599" y="343910"/>
          <a:ext cx="3040891" cy="3040891"/>
        </a:xfrm>
        <a:prstGeom prst="pie">
          <a:avLst>
            <a:gd name="adj1" fmla="val 1800000"/>
            <a:gd name="adj2" fmla="val 9000000"/>
          </a:avLst>
        </a:prstGeom>
        <a:solidFill>
          <a:srgbClr val="00892F">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Conducting</a:t>
          </a:r>
        </a:p>
      </dsp:txBody>
      <dsp:txXfrm>
        <a:off x="2236621" y="2316869"/>
        <a:ext cx="1629049" cy="796423"/>
      </dsp:txXfrm>
    </dsp:sp>
    <dsp:sp modelId="{6F5A07D5-E2E9-4D8D-99D4-DDE975692D86}">
      <dsp:nvSpPr>
        <dsp:cNvPr id="0" name=""/>
        <dsp:cNvSpPr/>
      </dsp:nvSpPr>
      <dsp:spPr>
        <a:xfrm>
          <a:off x="1449971" y="235307"/>
          <a:ext cx="3040891" cy="3040891"/>
        </a:xfrm>
        <a:prstGeom prst="pie">
          <a:avLst>
            <a:gd name="adj1" fmla="val 9000000"/>
            <a:gd name="adj2" fmla="val 16200000"/>
          </a:avLst>
        </a:prstGeom>
        <a:solidFill>
          <a:srgbClr val="0F2144">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Reflecting</a:t>
          </a:r>
        </a:p>
      </dsp:txBody>
      <dsp:txXfrm>
        <a:off x="1802207" y="879686"/>
        <a:ext cx="1086032" cy="905027"/>
      </dsp:txXfrm>
    </dsp:sp>
    <dsp:sp modelId="{17485D8B-05E9-411E-93AC-18718BEC6C42}">
      <dsp:nvSpPr>
        <dsp:cNvPr id="0" name=""/>
        <dsp:cNvSpPr/>
      </dsp:nvSpPr>
      <dsp:spPr>
        <a:xfrm>
          <a:off x="1387232" y="47061"/>
          <a:ext cx="3417382" cy="341738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CE25E-4D02-443C-BA49-41B38B2741C9}">
      <dsp:nvSpPr>
        <dsp:cNvPr id="0" name=""/>
        <dsp:cNvSpPr/>
      </dsp:nvSpPr>
      <dsp:spPr>
        <a:xfrm>
          <a:off x="1324353" y="155472"/>
          <a:ext cx="3417382" cy="341738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607B6-60E3-455D-9B7D-992F00FC83E1}">
      <dsp:nvSpPr>
        <dsp:cNvPr id="0" name=""/>
        <dsp:cNvSpPr/>
      </dsp:nvSpPr>
      <dsp:spPr>
        <a:xfrm>
          <a:off x="1261474" y="47061"/>
          <a:ext cx="3417382" cy="341738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7F55E-E987-40CE-A234-EEF146061A39}">
      <dsp:nvSpPr>
        <dsp:cNvPr id="0" name=""/>
        <dsp:cNvSpPr/>
      </dsp:nvSpPr>
      <dsp:spPr>
        <a:xfrm>
          <a:off x="1575227" y="235307"/>
          <a:ext cx="3040891" cy="3040891"/>
        </a:xfrm>
        <a:prstGeom prst="pie">
          <a:avLst>
            <a:gd name="adj1" fmla="val 16200000"/>
            <a:gd name="adj2" fmla="val 18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Planning</a:t>
          </a:r>
        </a:p>
      </dsp:txBody>
      <dsp:txXfrm>
        <a:off x="3177849" y="879686"/>
        <a:ext cx="1086032" cy="905027"/>
      </dsp:txXfrm>
    </dsp:sp>
    <dsp:sp modelId="{194DF8EC-C445-44DF-934D-9410F9BFF941}">
      <dsp:nvSpPr>
        <dsp:cNvPr id="0" name=""/>
        <dsp:cNvSpPr/>
      </dsp:nvSpPr>
      <dsp:spPr>
        <a:xfrm>
          <a:off x="1512599" y="343910"/>
          <a:ext cx="3040891" cy="3040891"/>
        </a:xfrm>
        <a:prstGeom prst="pie">
          <a:avLst>
            <a:gd name="adj1" fmla="val 1800000"/>
            <a:gd name="adj2" fmla="val 9000000"/>
          </a:avLst>
        </a:prstGeom>
        <a:solidFill>
          <a:srgbClr val="00892F">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Conducting</a:t>
          </a:r>
        </a:p>
      </dsp:txBody>
      <dsp:txXfrm>
        <a:off x="2236621" y="2316869"/>
        <a:ext cx="1629049" cy="796423"/>
      </dsp:txXfrm>
    </dsp:sp>
    <dsp:sp modelId="{6F5A07D5-E2E9-4D8D-99D4-DDE975692D86}">
      <dsp:nvSpPr>
        <dsp:cNvPr id="0" name=""/>
        <dsp:cNvSpPr/>
      </dsp:nvSpPr>
      <dsp:spPr>
        <a:xfrm>
          <a:off x="1449971" y="235307"/>
          <a:ext cx="3040891" cy="3040891"/>
        </a:xfrm>
        <a:prstGeom prst="pie">
          <a:avLst>
            <a:gd name="adj1" fmla="val 9000000"/>
            <a:gd name="adj2" fmla="val 16200000"/>
          </a:avLst>
        </a:prstGeom>
        <a:solidFill>
          <a:srgbClr val="0F2144">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Reflecting</a:t>
          </a:r>
        </a:p>
      </dsp:txBody>
      <dsp:txXfrm>
        <a:off x="1802207" y="879686"/>
        <a:ext cx="1086032" cy="905027"/>
      </dsp:txXfrm>
    </dsp:sp>
    <dsp:sp modelId="{17485D8B-05E9-411E-93AC-18718BEC6C42}">
      <dsp:nvSpPr>
        <dsp:cNvPr id="0" name=""/>
        <dsp:cNvSpPr/>
      </dsp:nvSpPr>
      <dsp:spPr>
        <a:xfrm>
          <a:off x="1387232" y="47061"/>
          <a:ext cx="3417382" cy="341738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CE25E-4D02-443C-BA49-41B38B2741C9}">
      <dsp:nvSpPr>
        <dsp:cNvPr id="0" name=""/>
        <dsp:cNvSpPr/>
      </dsp:nvSpPr>
      <dsp:spPr>
        <a:xfrm>
          <a:off x="1324353" y="155472"/>
          <a:ext cx="3417382" cy="341738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607B6-60E3-455D-9B7D-992F00FC83E1}">
      <dsp:nvSpPr>
        <dsp:cNvPr id="0" name=""/>
        <dsp:cNvSpPr/>
      </dsp:nvSpPr>
      <dsp:spPr>
        <a:xfrm>
          <a:off x="1261474" y="47061"/>
          <a:ext cx="3417382" cy="341738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7F55E-E987-40CE-A234-EEF146061A39}">
      <dsp:nvSpPr>
        <dsp:cNvPr id="0" name=""/>
        <dsp:cNvSpPr/>
      </dsp:nvSpPr>
      <dsp:spPr>
        <a:xfrm>
          <a:off x="1575227" y="235307"/>
          <a:ext cx="3040891" cy="3040891"/>
        </a:xfrm>
        <a:prstGeom prst="pie">
          <a:avLst>
            <a:gd name="adj1" fmla="val 16200000"/>
            <a:gd name="adj2" fmla="val 18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Planning</a:t>
          </a:r>
        </a:p>
      </dsp:txBody>
      <dsp:txXfrm>
        <a:off x="3177849" y="879686"/>
        <a:ext cx="1086032" cy="905027"/>
      </dsp:txXfrm>
    </dsp:sp>
    <dsp:sp modelId="{194DF8EC-C445-44DF-934D-9410F9BFF941}">
      <dsp:nvSpPr>
        <dsp:cNvPr id="0" name=""/>
        <dsp:cNvSpPr/>
      </dsp:nvSpPr>
      <dsp:spPr>
        <a:xfrm>
          <a:off x="1512599" y="343910"/>
          <a:ext cx="3040891" cy="3040891"/>
        </a:xfrm>
        <a:prstGeom prst="pie">
          <a:avLst>
            <a:gd name="adj1" fmla="val 1800000"/>
            <a:gd name="adj2" fmla="val 9000000"/>
          </a:avLst>
        </a:prstGeom>
        <a:solidFill>
          <a:srgbClr val="00892F">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Conducting</a:t>
          </a:r>
        </a:p>
      </dsp:txBody>
      <dsp:txXfrm>
        <a:off x="2236621" y="2316869"/>
        <a:ext cx="1629049" cy="796423"/>
      </dsp:txXfrm>
    </dsp:sp>
    <dsp:sp modelId="{6F5A07D5-E2E9-4D8D-99D4-DDE975692D86}">
      <dsp:nvSpPr>
        <dsp:cNvPr id="0" name=""/>
        <dsp:cNvSpPr/>
      </dsp:nvSpPr>
      <dsp:spPr>
        <a:xfrm>
          <a:off x="1449971" y="235307"/>
          <a:ext cx="3040891" cy="3040891"/>
        </a:xfrm>
        <a:prstGeom prst="pie">
          <a:avLst>
            <a:gd name="adj1" fmla="val 9000000"/>
            <a:gd name="adj2" fmla="val 16200000"/>
          </a:avLst>
        </a:prstGeom>
        <a:solidFill>
          <a:srgbClr val="0F2144">
            <a:alpha val="69804"/>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Reflecting</a:t>
          </a:r>
        </a:p>
      </dsp:txBody>
      <dsp:txXfrm>
        <a:off x="1802207" y="879686"/>
        <a:ext cx="1086032" cy="905027"/>
      </dsp:txXfrm>
    </dsp:sp>
    <dsp:sp modelId="{17485D8B-05E9-411E-93AC-18718BEC6C42}">
      <dsp:nvSpPr>
        <dsp:cNvPr id="0" name=""/>
        <dsp:cNvSpPr/>
      </dsp:nvSpPr>
      <dsp:spPr>
        <a:xfrm>
          <a:off x="1387232" y="47061"/>
          <a:ext cx="3417382" cy="3417382"/>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CE25E-4D02-443C-BA49-41B38B2741C9}">
      <dsp:nvSpPr>
        <dsp:cNvPr id="0" name=""/>
        <dsp:cNvSpPr/>
      </dsp:nvSpPr>
      <dsp:spPr>
        <a:xfrm>
          <a:off x="1324353" y="155472"/>
          <a:ext cx="3417382" cy="3417382"/>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607B6-60E3-455D-9B7D-992F00FC83E1}">
      <dsp:nvSpPr>
        <dsp:cNvPr id="0" name=""/>
        <dsp:cNvSpPr/>
      </dsp:nvSpPr>
      <dsp:spPr>
        <a:xfrm>
          <a:off x="1261474" y="47061"/>
          <a:ext cx="3417382" cy="3417382"/>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7F55E-E987-40CE-A234-EEF146061A39}">
      <dsp:nvSpPr>
        <dsp:cNvPr id="0" name=""/>
        <dsp:cNvSpPr/>
      </dsp:nvSpPr>
      <dsp:spPr>
        <a:xfrm>
          <a:off x="1872883" y="279770"/>
          <a:ext cx="3615501" cy="3615501"/>
        </a:xfrm>
        <a:prstGeom prst="pie">
          <a:avLst>
            <a:gd name="adj1" fmla="val 16200000"/>
            <a:gd name="adj2" fmla="val 1800000"/>
          </a:avLst>
        </a:prstGeom>
        <a:solidFill>
          <a:schemeClr val="accent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Planning</a:t>
          </a:r>
        </a:p>
      </dsp:txBody>
      <dsp:txXfrm>
        <a:off x="3778339" y="1045913"/>
        <a:ext cx="1291250" cy="1076042"/>
      </dsp:txXfrm>
    </dsp:sp>
    <dsp:sp modelId="{194DF8EC-C445-44DF-934D-9410F9BFF941}">
      <dsp:nvSpPr>
        <dsp:cNvPr id="0" name=""/>
        <dsp:cNvSpPr/>
      </dsp:nvSpPr>
      <dsp:spPr>
        <a:xfrm>
          <a:off x="1798421" y="408896"/>
          <a:ext cx="3615501" cy="3615501"/>
        </a:xfrm>
        <a:prstGeom prst="pie">
          <a:avLst>
            <a:gd name="adj1" fmla="val 1800000"/>
            <a:gd name="adj2" fmla="val 9000000"/>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Conducting</a:t>
          </a:r>
        </a:p>
      </dsp:txBody>
      <dsp:txXfrm>
        <a:off x="2659255" y="2754668"/>
        <a:ext cx="1936876" cy="946917"/>
      </dsp:txXfrm>
    </dsp:sp>
    <dsp:sp modelId="{6F5A07D5-E2E9-4D8D-99D4-DDE975692D86}">
      <dsp:nvSpPr>
        <dsp:cNvPr id="0" name=""/>
        <dsp:cNvSpPr/>
      </dsp:nvSpPr>
      <dsp:spPr>
        <a:xfrm>
          <a:off x="1723959" y="279770"/>
          <a:ext cx="3615501" cy="3615501"/>
        </a:xfrm>
        <a:prstGeom prst="pie">
          <a:avLst>
            <a:gd name="adj1" fmla="val 9000000"/>
            <a:gd name="adj2" fmla="val 1620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t>Reflecting</a:t>
          </a:r>
        </a:p>
      </dsp:txBody>
      <dsp:txXfrm>
        <a:off x="2142755" y="1045913"/>
        <a:ext cx="1291250" cy="1076042"/>
      </dsp:txXfrm>
    </dsp:sp>
    <dsp:sp modelId="{17485D8B-05E9-411E-93AC-18718BEC6C42}">
      <dsp:nvSpPr>
        <dsp:cNvPr id="0" name=""/>
        <dsp:cNvSpPr/>
      </dsp:nvSpPr>
      <dsp:spPr>
        <a:xfrm>
          <a:off x="1649365" y="55954"/>
          <a:ext cx="4063135" cy="4063135"/>
        </a:xfrm>
        <a:prstGeom prst="circularArrow">
          <a:avLst>
            <a:gd name="adj1" fmla="val 5085"/>
            <a:gd name="adj2" fmla="val 327528"/>
            <a:gd name="adj3" fmla="val 1472472"/>
            <a:gd name="adj4" fmla="val 1619943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4FCE25E-4D02-443C-BA49-41B38B2741C9}">
      <dsp:nvSpPr>
        <dsp:cNvPr id="0" name=""/>
        <dsp:cNvSpPr/>
      </dsp:nvSpPr>
      <dsp:spPr>
        <a:xfrm>
          <a:off x="1574604" y="184850"/>
          <a:ext cx="4063135" cy="4063135"/>
        </a:xfrm>
        <a:prstGeom prst="circularArrow">
          <a:avLst>
            <a:gd name="adj1" fmla="val 5085"/>
            <a:gd name="adj2" fmla="val 327528"/>
            <a:gd name="adj3" fmla="val 8671970"/>
            <a:gd name="adj4" fmla="val 1800502"/>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03607B6-60E3-455D-9B7D-992F00FC83E1}">
      <dsp:nvSpPr>
        <dsp:cNvPr id="0" name=""/>
        <dsp:cNvSpPr/>
      </dsp:nvSpPr>
      <dsp:spPr>
        <a:xfrm>
          <a:off x="1499844" y="55954"/>
          <a:ext cx="4063135" cy="4063135"/>
        </a:xfrm>
        <a:prstGeom prst="circularArrow">
          <a:avLst>
            <a:gd name="adj1" fmla="val 5085"/>
            <a:gd name="adj2" fmla="val 327528"/>
            <a:gd name="adj3" fmla="val 15873039"/>
            <a:gd name="adj4" fmla="val 90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06B824-A6F8-6EB1-09E2-3389CEF42E5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B5EC5E-60B3-632D-6BD4-8CC2F6976B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95D6C76-AF76-4ED2-BBCC-BF502FA41C49}" type="datetimeFigureOut">
              <a:rPr lang="en-US" smtClean="0"/>
              <a:t>6/28/2023</a:t>
            </a:fld>
            <a:endParaRPr lang="en-US"/>
          </a:p>
        </p:txBody>
      </p:sp>
      <p:sp>
        <p:nvSpPr>
          <p:cNvPr id="4" name="Footer Placeholder 3">
            <a:extLst>
              <a:ext uri="{FF2B5EF4-FFF2-40B4-BE49-F238E27FC236}">
                <a16:creationId xmlns:a16="http://schemas.microsoft.com/office/drawing/2014/main" id="{36B915C7-EFB5-EDAD-A596-489945B03A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0BF88E1-DCAB-B78D-F165-C5328E4CCB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934E63-5735-4326-83B2-6596E95722F9}" type="slidenum">
              <a:rPr lang="en-US" smtClean="0"/>
              <a:t>‹#›</a:t>
            </a:fld>
            <a:endParaRPr lang="en-US"/>
          </a:p>
        </p:txBody>
      </p:sp>
    </p:spTree>
    <p:extLst>
      <p:ext uri="{BB962C8B-B14F-4D97-AF65-F5344CB8AC3E}">
        <p14:creationId xmlns:p14="http://schemas.microsoft.com/office/powerpoint/2010/main" val="1686144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FE73F3-059C-4406-A2C9-A5F0E7B8180D}" type="datetimeFigureOut">
              <a:rPr lang="en-US" smtClean="0"/>
              <a:t>6/28/2023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48201E-7774-4485-BB30-95C5BDE98A3B}" type="slidenum">
              <a:rPr lang="en-US" smtClean="0"/>
              <a:t>‹#›</a:t>
            </a:fld>
            <a:endParaRPr lang="en-US"/>
          </a:p>
        </p:txBody>
      </p:sp>
    </p:spTree>
    <p:extLst>
      <p:ext uri="{BB962C8B-B14F-4D97-AF65-F5344CB8AC3E}">
        <p14:creationId xmlns:p14="http://schemas.microsoft.com/office/powerpoint/2010/main" val="2851330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48201E-7774-4485-BB30-95C5BDE98A3B}" type="slidenum">
              <a:rPr lang="en-US" smtClean="0"/>
              <a:t>1</a:t>
            </a:fld>
            <a:endParaRPr lang="en-US"/>
          </a:p>
        </p:txBody>
      </p:sp>
    </p:spTree>
    <p:extLst>
      <p:ext uri="{BB962C8B-B14F-4D97-AF65-F5344CB8AC3E}">
        <p14:creationId xmlns:p14="http://schemas.microsoft.com/office/powerpoint/2010/main" val="1905367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little deeper into the Framework itself.</a:t>
            </a:r>
          </a:p>
        </p:txBody>
      </p:sp>
      <p:sp>
        <p:nvSpPr>
          <p:cNvPr id="4" name="Slide Number Placeholder 3"/>
          <p:cNvSpPr>
            <a:spLocks noGrp="1"/>
          </p:cNvSpPr>
          <p:nvPr>
            <p:ph type="sldNum" sz="quarter" idx="5"/>
          </p:nvPr>
        </p:nvSpPr>
        <p:spPr/>
        <p:txBody>
          <a:bodyPr/>
          <a:lstStyle/>
          <a:p>
            <a:fld id="{AC48201E-7774-4485-BB30-95C5BDE98A3B}" type="slidenum">
              <a:rPr lang="en-US" smtClean="0"/>
              <a:t>10</a:t>
            </a:fld>
            <a:endParaRPr lang="en-US"/>
          </a:p>
        </p:txBody>
      </p:sp>
    </p:spTree>
    <p:extLst>
      <p:ext uri="{BB962C8B-B14F-4D97-AF65-F5344CB8AC3E}">
        <p14:creationId xmlns:p14="http://schemas.microsoft.com/office/powerpoint/2010/main" val="2392532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The Framework consists of eight components with associated criteria and is organized around the three phases of a quality improvement project – Planning, Conducting and Reflecting.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Planning Phase is where you determine your local issue, develop your implementation plan and decide the strategies you will use to put your plan in place. This phase contains the components of Problem Detailing, Aim Specification and Strategic Planning.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Conducting Phase is where you develop a plan of action to successfully implement your project, evaluate your results, and determine the value of your project after implementation. The components in this phase are Process Evaluation, Outcome Evaluation and Cost Evaluation.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Reflection Phase is where you share your results, lessons learned, and determine the long-term plans for your project as well as solidify your sustainability plan. The reflection phase encompasses the Knowledge Acquisition and End-of-Project Decision Making components.</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11</a:t>
            </a:fld>
            <a:endParaRPr lang="en-US"/>
          </a:p>
        </p:txBody>
      </p:sp>
    </p:spTree>
    <p:extLst>
      <p:ext uri="{BB962C8B-B14F-4D97-AF65-F5344CB8AC3E}">
        <p14:creationId xmlns:p14="http://schemas.microsoft.com/office/powerpoint/2010/main" val="46402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solidFill>
                  <a:srgbClr val="000000"/>
                </a:solidFill>
                <a:latin typeface="Calibri"/>
                <a:ea typeface="Calibri"/>
                <a:cs typeface="Calibri"/>
              </a:rPr>
              <a:t>Today, let's</a:t>
            </a:r>
            <a:r>
              <a:rPr lang="en-US" b="0" i="0" u="none" strike="noStrike">
                <a:solidFill>
                  <a:srgbClr val="000000"/>
                </a:solidFill>
                <a:effectLst/>
                <a:latin typeface="Calibri"/>
                <a:ea typeface="Calibri"/>
                <a:cs typeface="Calibri"/>
              </a:rPr>
              <a:t> explore the Project Planning phase. </a:t>
            </a:r>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marL="0" indent="0" fontAlgn="base">
              <a:buFont typeface="Arial" panose="020B0604020202020204" pitchFamily="34" charset="0"/>
              <a:buNone/>
            </a:pPr>
            <a:r>
              <a:rPr lang="en-US" b="0" i="0" u="none" strike="noStrike">
                <a:solidFill>
                  <a:srgbClr val="000000"/>
                </a:solidFill>
                <a:effectLst/>
                <a:latin typeface="Calibri"/>
                <a:cs typeface="Calibri"/>
              </a:rPr>
              <a:t>Research has shown that projects are more successful when they include u</a:t>
            </a:r>
            <a:r>
              <a:rPr lang="en-US" b="0" i="0" u="none" strike="noStrike">
                <a:solidFill>
                  <a:srgbClr val="000000"/>
                </a:solidFill>
                <a:effectLst/>
              </a:rPr>
              <a:t>tilization of project management tools, clearly assigned accountability of all tasks, specific and measurable aims, and robust communication. </a:t>
            </a:r>
            <a:r>
              <a:rPr lang="en-US" b="0" i="0" u="none" strike="noStrike">
                <a:solidFill>
                  <a:srgbClr val="000000"/>
                </a:solidFill>
                <a:effectLst/>
                <a:latin typeface="Calibri"/>
                <a:cs typeface="Calibri"/>
              </a:rPr>
              <a:t>Let’s explore each of these a bit. </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fontAlgn="base">
              <a:defRPr/>
            </a:pPr>
            <a:r>
              <a:rPr lang="en-US" b="0" i="0" u="none" strike="noStrike">
                <a:solidFill>
                  <a:srgbClr val="000000"/>
                </a:solidFill>
                <a:effectLst/>
              </a:rPr>
              <a:t>Utilization of project management tools</a:t>
            </a:r>
            <a:r>
              <a:rPr lang="en-US" b="0" i="0" u="none" strike="noStrike">
                <a:solidFill>
                  <a:srgbClr val="000000"/>
                </a:solidFill>
                <a:effectLst/>
                <a:latin typeface="Calibri"/>
                <a:cs typeface="Calibri"/>
              </a:rPr>
              <a:t>: </a:t>
            </a:r>
            <a:r>
              <a:rPr lang="en-US">
                <a:solidFill>
                  <a:srgbClr val="000000"/>
                </a:solidFill>
                <a:latin typeface="Calibri"/>
                <a:cs typeface="Calibri"/>
              </a:rPr>
              <a:t>Collaboratively using project management tools, such as a project charter, throughout the duration of a project helps to ensure that all critical steps of a project are completed and that a clear, unified vision is agreed upon by all team members and stakeholders. </a:t>
            </a:r>
            <a:endParaRPr lang="en-US" b="0" i="0" u="none" strike="noStrike">
              <a:solidFill>
                <a:srgbClr val="000000"/>
              </a:solidFill>
              <a:effectLst/>
              <a:latin typeface="Calibri" panose="020F0502020204030204" pitchFamily="34"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b="0" i="0" u="none" strike="noStrike">
              <a:solidFill>
                <a:srgbClr val="000000"/>
              </a:solidFill>
              <a:effectLst/>
              <a:latin typeface="Calibri" panose="020F0502020204030204" pitchFamily="34" charset="0"/>
            </a:endParaRPr>
          </a:p>
          <a:p>
            <a:pPr fontAlgn="base">
              <a:defRPr/>
            </a:pPr>
            <a:r>
              <a:rPr lang="en-US" b="0" i="0" u="none" strike="noStrike">
                <a:solidFill>
                  <a:srgbClr val="000000"/>
                </a:solidFill>
                <a:effectLst/>
                <a:latin typeface="Calibri"/>
                <a:cs typeface="Calibri"/>
              </a:rPr>
              <a:t>Clearly assigned accountability of all tasks:</a:t>
            </a:r>
            <a:r>
              <a:rPr lang="en-US">
                <a:solidFill>
                  <a:srgbClr val="000000"/>
                </a:solidFill>
                <a:latin typeface="Calibri"/>
                <a:cs typeface="Calibri"/>
              </a:rPr>
              <a:t> In a successful project, it is clear who owns each task or deliverable.</a:t>
            </a:r>
            <a:endParaRPr lang="en-US" b="0" i="0" u="none" strike="noStrike">
              <a:solidFill>
                <a:srgbClr val="000000"/>
              </a:solidFill>
              <a:effectLst/>
              <a:latin typeface="Calibri" panose="020F0502020204030204" pitchFamily="34" charset="0"/>
              <a:cs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b="0" i="0" u="none" strike="noStrike">
                <a:solidFill>
                  <a:srgbClr val="000000"/>
                </a:solidFill>
                <a:effectLst/>
                <a:latin typeface="Calibri"/>
                <a:cs typeface="Calibri"/>
              </a:rPr>
              <a:t>Specific and measurable aims:</a:t>
            </a:r>
            <a:r>
              <a:rPr lang="en-US">
                <a:solidFill>
                  <a:srgbClr val="000000"/>
                </a:solidFill>
                <a:latin typeface="Calibri"/>
                <a:cs typeface="Calibri"/>
              </a:rPr>
              <a:t> Clearly defined aims give the project direction and help to avoid scope creep.</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0" i="0" u="none" strike="noStrike">
                <a:solidFill>
                  <a:srgbClr val="000000"/>
                </a:solidFill>
                <a:effectLst/>
                <a:latin typeface="Calibri"/>
                <a:ea typeface="Calibri"/>
                <a:cs typeface="Calibri"/>
              </a:rPr>
              <a:t>Robust communication: The team should communicate with team members, stakeholders, committee members and others throughout the project, and they should have a plan for when and how they want to do that. For example, there should be regular, scheduled meetings with team members; there should be a plan for communication outside of these meetings, such as a team chat, to discuss any concerns that might arise.</a:t>
            </a:r>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12</a:t>
            </a:fld>
            <a:endParaRPr lang="en-US"/>
          </a:p>
        </p:txBody>
      </p:sp>
    </p:spTree>
    <p:extLst>
      <p:ext uri="{BB962C8B-B14F-4D97-AF65-F5344CB8AC3E}">
        <p14:creationId xmlns:p14="http://schemas.microsoft.com/office/powerpoint/2010/main" val="3239246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Project planning is the starting and ending point of your project. It plays an essential role in helping to guide the team, stakeholders and others through all project phases.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For a project to be successful, it is essential to:</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Identify your local issue: Where is the issue taking place locally?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Determine your aim: What are you trying to improve, and how much?</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Select your evaluation methods: How will you evaluate your progress and monitor your results? What data will you need?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Develop your timeline: How long do you anticipate it will take to meet your aim?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Determine your resource needs: Who/What do you need to achieve success?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171450" indent="-171450" algn="l" rtl="0" fontAlgn="base">
              <a:buFont typeface="Arial" panose="020B0604020202020204" pitchFamily="34" charset="0"/>
              <a:buChar char="•"/>
            </a:pPr>
            <a:r>
              <a:rPr lang="en-US" b="0" i="0" u="none" strike="noStrike">
                <a:solidFill>
                  <a:srgbClr val="000000"/>
                </a:solidFill>
                <a:effectLst/>
                <a:latin typeface="Calibri" panose="020F0502020204030204" pitchFamily="34" charset="0"/>
              </a:rPr>
              <a:t>Identify potential problems and solutions: Are there any possible barriers to your project success? If so, what can you do to prevent them from happening?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Planning Phase contains the first three components in the Quality Framework.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Next, we would like to talk about these components in detail.</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13</a:t>
            </a:fld>
            <a:endParaRPr lang="en-US"/>
          </a:p>
        </p:txBody>
      </p:sp>
    </p:spTree>
    <p:extLst>
      <p:ext uri="{BB962C8B-B14F-4D97-AF65-F5344CB8AC3E}">
        <p14:creationId xmlns:p14="http://schemas.microsoft.com/office/powerpoint/2010/main" val="21922336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Here is a list of the first 3 components and their criteria.</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As you can see, the Problem Detailing component has eight criteria that covers elements such as identifying your local issue, gathering baseline data and determining your stakeholders.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Aim Specification Component has 5 criteria. This component asks you to identify your goal in the SMART format (Specific, Measurable, Achievable, Relevant and Timely).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Component #3 is Strategic Planning. This component has 10 criteria and covers areas such as describing your intervention and rationale, your implementation strategies, your implementation data and identifying possible limitations and challenges in your project.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Next, we will look more closely at these first three components, and we will take a look at a specific criterion within each of them.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14</a:t>
            </a:fld>
            <a:endParaRPr lang="en-US"/>
          </a:p>
        </p:txBody>
      </p:sp>
    </p:spTree>
    <p:extLst>
      <p:ext uri="{BB962C8B-B14F-4D97-AF65-F5344CB8AC3E}">
        <p14:creationId xmlns:p14="http://schemas.microsoft.com/office/powerpoint/2010/main" val="6211071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Problem Detailing is the first component. This is essential to your project’s success as this is where your problem is clearly defined and understood.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 establishes why the existing gap in care or process is important.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Completing the criteria in this component will ensure your team has analyzed the who, where, when, what, and how of the problem at a local level, and it involves the perspectives of all key stakeholders.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 well-defined problem statement helps to establish a clear direction for the project. It identifies the specific issue or challenge that needs to be addressed, ensuring that the project team's efforts are concentrated on the right problem, which in turn guides teams to be sure that QI activities are focused on the desired improvement.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15</a:t>
            </a:fld>
            <a:endParaRPr lang="en-US"/>
          </a:p>
        </p:txBody>
      </p:sp>
    </p:spTree>
    <p:extLst>
      <p:ext uri="{BB962C8B-B14F-4D97-AF65-F5344CB8AC3E}">
        <p14:creationId xmlns:p14="http://schemas.microsoft.com/office/powerpoint/2010/main" val="41039740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So let’s take a look at one of the criteria in the Problem Detailing component. We’ll use Criterion 1.8, External Stakeholders, as an example. It asks for an explanation of how the team evaluated the need for any external stakeholders. As a part of the explanation, it asks for teams to list any external stakeholders and explain why they are relevant to the project. It also asks for teams to provide an explanation as to why external stakeholders may have been deemed unnecessary to the project’s success.</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Here are two examples of statements describing the local impact.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Example Statement 1 says “</a:t>
            </a:r>
            <a:r>
              <a:rPr lang="en-US" i="0">
                <a:solidFill>
                  <a:srgbClr val="000000"/>
                </a:solidFill>
                <a:effectLst/>
              </a:rPr>
              <a:t>Key stakeholders at Hospital X were identified within pediatric gastroenterology, pediatric nutrition, inpatient pediatrics, neonatology, and nursing. The local pediatric rehabilitation facility was also included in the planning due to their large feeding program and referrals for GT placement.” </a:t>
            </a:r>
            <a:r>
              <a:rPr lang="en-US" b="0" i="0" u="none" strike="noStrike">
                <a:solidFill>
                  <a:srgbClr val="000000"/>
                </a:solidFill>
                <a:effectLst/>
                <a:latin typeface="Calibri" panose="020F0502020204030204" pitchFamily="34" charset="0"/>
              </a:rPr>
              <a:t>As you can see, the first statement is specific. It indicates that the team involved an external facility in the planning, and it explains why the facility was included in the list of external stakeholders.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Now let’s look at Example Statement 2, “</a:t>
            </a:r>
            <a:r>
              <a:rPr lang="en-US" b="0" i="0">
                <a:solidFill>
                  <a:srgbClr val="000000"/>
                </a:solidFill>
                <a:effectLst/>
                <a:latin typeface="Open Sans" pitchFamily="2" charset="0"/>
              </a:rPr>
              <a:t>Key stakeholders at Hospital X were identified within pediatric gastroenterology, pediatric nutrition, inpatient pediatrics, neonatology, and nursing.</a:t>
            </a:r>
            <a:r>
              <a:rPr lang="en-US" b="0" i="0">
                <a:solidFill>
                  <a:srgbClr val="000000"/>
                </a:solidFill>
                <a:effectLst/>
                <a:latin typeface="Calibri" panose="020F0502020204030204" pitchFamily="34" charset="0"/>
              </a:rPr>
              <a:t>”</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In the second statement, we are missing evidence that the team truly evaluated whether or not external stakeholders are necessary for their project. </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Open Sans" pitchFamily="2" charset="0"/>
              </a:rPr>
              <a:t>Even though external stakeholders are not directly involved, they can bring broader perspectives and knowledge to the table, which can help identify potential barriers or help secure additional resources. Including an explanation as to why or why not external stakeholders are included helps teams to evaluate the need for them.</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16</a:t>
            </a:fld>
            <a:endParaRPr lang="en-US"/>
          </a:p>
        </p:txBody>
      </p:sp>
    </p:spTree>
    <p:extLst>
      <p:ext uri="{BB962C8B-B14F-4D97-AF65-F5344CB8AC3E}">
        <p14:creationId xmlns:p14="http://schemas.microsoft.com/office/powerpoint/2010/main" val="21738791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Component 2 is Aim specification. Creating an aim statement is an excellent way to help you clarify and define the goal of your project.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Your aim statement should include input from all relevant stakeholders and follow the SMART, that is, specific, measurable, achievable, relevant, and timely, goal format.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An impactful aim statement succinctly describes your project goals and makes them understandable to clinical teams and leadership.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 also guides your work by establishing a benchmark for success, and keeps the team focused, accountable, and motivated.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17</a:t>
            </a:fld>
            <a:endParaRPr lang="en-US"/>
          </a:p>
        </p:txBody>
      </p:sp>
    </p:spTree>
    <p:extLst>
      <p:ext uri="{BB962C8B-B14F-4D97-AF65-F5344CB8AC3E}">
        <p14:creationId xmlns:p14="http://schemas.microsoft.com/office/powerpoint/2010/main" val="10628238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Here is an example of a criterion in the Aim Specification Component.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 mentioned the SMART goals format in the previous slide. This criterion, 2.2 is the M – Measurable, part of a smart goal. Here you are asked to state the numerical or percentage value of the outcome measure(s) that your project intends to achieve.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Let’s begin by looking once again at Example Statement 1. “Our aim is to reduce the overall incidence of CAUTIs by 50% from our 2022 baseline of 135 by June 30, 2023, and continue to reduce CAUTI’s by 50% each subsequent year.”</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This is very specific as what they want to achieve and when – reduce CAUTIs by 50% from our baseline of 135 by June 30, 2022, and continue to reduce each subsequent year.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Now let’s look at the second statement. “Our aim is to reduce the overall incidence of CAUTIs with 1 year.”</a:t>
            </a:r>
            <a:r>
              <a:rPr lang="en-US" b="0" i="0">
                <a:solidFill>
                  <a:srgbClr val="000000"/>
                </a:solidFill>
                <a:effectLst/>
                <a:latin typeface="Calibri" panose="020F0502020204030204" pitchFamily="34" charset="0"/>
              </a:rPr>
              <a:t>​</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This statement only indicates they want to reduce CAUTIs – it does not include a baseline measure or goal, nor does it provide a specific timeline.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Having a specific goal with a baseline measurement and target goal is essential to measuring your success. While having a timeline keeps you on track, it also helps you plan for the appropriate amount of time needed to achieve your team’s desired results.</a:t>
            </a:r>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18</a:t>
            </a:fld>
            <a:endParaRPr lang="en-US"/>
          </a:p>
        </p:txBody>
      </p:sp>
    </p:spTree>
    <p:extLst>
      <p:ext uri="{BB962C8B-B14F-4D97-AF65-F5344CB8AC3E}">
        <p14:creationId xmlns:p14="http://schemas.microsoft.com/office/powerpoint/2010/main" val="36081514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Component 3 is strategic planning, What is strategic planning?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strategic plan is your blueprint for carrying out a successful improvement intervention.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 addition to identifying all the components of your intervention, your team should also strategize about how to encourage adoption of the intervention in your local context.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Clarifying your rationale for these decisions helps you prepare for key discussion with stakeholders and anticipate the resources you will need to be successful.</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19</a:t>
            </a:fld>
            <a:endParaRPr lang="en-US"/>
          </a:p>
        </p:txBody>
      </p:sp>
    </p:spTree>
    <p:extLst>
      <p:ext uri="{BB962C8B-B14F-4D97-AF65-F5344CB8AC3E}">
        <p14:creationId xmlns:p14="http://schemas.microsoft.com/office/powerpoint/2010/main" val="4170840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solidFill>
                <a:srgbClr val="444444"/>
              </a:solidFill>
              <a:effectLst/>
              <a:latin typeface="Calibri"/>
              <a:ea typeface="Calibri"/>
              <a:cs typeface="Calibri"/>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2</a:t>
            </a:fld>
            <a:endParaRPr lang="en-US"/>
          </a:p>
        </p:txBody>
      </p:sp>
    </p:spTree>
    <p:extLst>
      <p:ext uri="{BB962C8B-B14F-4D97-AF65-F5344CB8AC3E}">
        <p14:creationId xmlns:p14="http://schemas.microsoft.com/office/powerpoint/2010/main" val="2999027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Here is an example of a criterion in the Strategic Planning component.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Criterion 3.6 is stakeholder involvement. We all know how important stakeholders are to a projects’ success. </a:t>
            </a:r>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Your team is more likely to gain buy in, acquire resources and sustain the change if you are strategic about when, where, and how you engage your stakeholders. </a:t>
            </a:r>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Let’s read through this criterion’s definition. It says “</a:t>
            </a:r>
            <a:r>
              <a:rPr lang="en-US" b="0" i="0">
                <a:solidFill>
                  <a:srgbClr val="000000"/>
                </a:solidFill>
                <a:effectLst/>
              </a:rPr>
              <a:t>Explain your strategy to gather stakeholder input throughout the project in relation to the intervention and implementation strategies. Make sure to include: </a:t>
            </a:r>
          </a:p>
          <a:p>
            <a:pPr marL="171450" indent="-171450" fontAlgn="base">
              <a:buFont typeface="Arial" panose="020B0604020202020204" pitchFamily="34" charset="0"/>
              <a:buChar char="•"/>
            </a:pPr>
            <a:r>
              <a:rPr lang="en-US" b="0" i="0">
                <a:solidFill>
                  <a:srgbClr val="000000"/>
                </a:solidFill>
                <a:effectLst/>
              </a:rPr>
              <a:t>All stakeholders involved in the intervention and implementation strategies</a:t>
            </a:r>
          </a:p>
          <a:p>
            <a:pPr marL="171450" indent="-171450" fontAlgn="base">
              <a:buFont typeface="Arial" panose="020B0604020202020204" pitchFamily="34" charset="0"/>
              <a:buChar char="•"/>
            </a:pPr>
            <a:r>
              <a:rPr lang="en-US" b="0" i="0">
                <a:solidFill>
                  <a:srgbClr val="000000"/>
                </a:solidFill>
                <a:effectLst/>
              </a:rPr>
              <a:t>How your team will communicate with stakeholders regarding the intervention and implementation strategies </a:t>
            </a:r>
          </a:p>
          <a:p>
            <a:pPr algn="l" rtl="0" fontAlgn="base"/>
            <a:endParaRPr lang="en-US" b="0" i="0">
              <a:solidFill>
                <a:srgbClr val="444444"/>
              </a:solidFill>
              <a:effectLst/>
              <a:latin typeface="Calibri" panose="020F0502020204030204" pitchFamily="34" charset="0"/>
            </a:endParaRPr>
          </a:p>
          <a:p>
            <a:pPr algn="l" rtl="0" fontAlgn="base"/>
            <a:r>
              <a:rPr lang="en-US" b="0" i="0">
                <a:solidFill>
                  <a:srgbClr val="444444"/>
                </a:solidFill>
                <a:effectLst/>
                <a:latin typeface="Calibri" panose="020F0502020204030204" pitchFamily="34" charset="0"/>
              </a:rPr>
              <a:t>In our first example, the team used a communication plan. </a:t>
            </a:r>
            <a:r>
              <a:rPr lang="en-US" b="0" i="0" u="none" strike="noStrike">
                <a:solidFill>
                  <a:srgbClr val="000000"/>
                </a:solidFill>
                <a:effectLst/>
                <a:latin typeface="Calibri" panose="020F0502020204030204" pitchFamily="34" charset="0"/>
              </a:rPr>
              <a:t>Utilizing a communication plan is an excellent way to document your stakeholder groups, goal of the communication, method of communication and timelines.</a:t>
            </a:r>
            <a:r>
              <a:rPr lang="en-US" b="0" i="0">
                <a:solidFill>
                  <a:srgbClr val="000000"/>
                </a:solidFill>
                <a:effectLst/>
                <a:latin typeface="Calibri" panose="020F0502020204030204" pitchFamily="34" charset="0"/>
              </a:rPr>
              <a:t>​ Here at ACS, we have developed a comprehensive communication plan to help your team document your communication throughout your projects. We will discuss this further later in this presentation.</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 the second example, having dates is important, but we are unsure of what information the frontline staff received. In addition, we are unsure if any other stakeholder groups received this update.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20</a:t>
            </a:fld>
            <a:endParaRPr lang="en-US"/>
          </a:p>
        </p:txBody>
      </p:sp>
    </p:spTree>
    <p:extLst>
      <p:ext uri="{BB962C8B-B14F-4D97-AF65-F5344CB8AC3E}">
        <p14:creationId xmlns:p14="http://schemas.microsoft.com/office/powerpoint/2010/main" val="3042578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As we mentioned earlier, there are three phases of quality improvement.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Today, we covered the planning phase.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We are releasing the three components that fall in the planning phase first, as we believe that successful execution of these components creates a strong foundation for achieving success in the additional Framework components.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We have plans to create education on the remaining components in both the conducting and reflecting phases. So, stay tuned!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21</a:t>
            </a:fld>
            <a:endParaRPr lang="en-US"/>
          </a:p>
        </p:txBody>
      </p:sp>
    </p:spTree>
    <p:extLst>
      <p:ext uri="{BB962C8B-B14F-4D97-AF65-F5344CB8AC3E}">
        <p14:creationId xmlns:p14="http://schemas.microsoft.com/office/powerpoint/2010/main" val="1216123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that we’ve seen parts of the actual Framework, let’s look at some of the other tools you will have access to, as well as the benefits of using the Framework.</a:t>
            </a:r>
          </a:p>
        </p:txBody>
      </p:sp>
      <p:sp>
        <p:nvSpPr>
          <p:cNvPr id="4" name="Slide Number Placeholder 3"/>
          <p:cNvSpPr>
            <a:spLocks noGrp="1"/>
          </p:cNvSpPr>
          <p:nvPr>
            <p:ph type="sldNum" sz="quarter" idx="5"/>
          </p:nvPr>
        </p:nvSpPr>
        <p:spPr/>
        <p:txBody>
          <a:bodyPr/>
          <a:lstStyle/>
          <a:p>
            <a:fld id="{AC48201E-7774-4485-BB30-95C5BDE98A3B}" type="slidenum">
              <a:rPr lang="en-US" smtClean="0"/>
              <a:t>22</a:t>
            </a:fld>
            <a:endParaRPr lang="en-US"/>
          </a:p>
        </p:txBody>
      </p:sp>
    </p:spTree>
    <p:extLst>
      <p:ext uri="{BB962C8B-B14F-4D97-AF65-F5344CB8AC3E}">
        <p14:creationId xmlns:p14="http://schemas.microsoft.com/office/powerpoint/2010/main" val="3205405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latin typeface="Calibri"/>
                <a:ea typeface="Calibri"/>
                <a:cs typeface="Calibri"/>
              </a:rPr>
              <a:t>We have created a toolkit of quality improvement resources to complement the Framework</a:t>
            </a:r>
            <a:r>
              <a:rPr lang="en-US" b="0" i="0">
                <a:solidFill>
                  <a:srgbClr val="000000"/>
                </a:solidFill>
                <a:effectLst/>
                <a:latin typeface="Calibri"/>
                <a:ea typeface="Calibri"/>
                <a:cs typeface="Calibri"/>
              </a:rPr>
              <a:t>​.</a:t>
            </a:r>
            <a:r>
              <a:rPr lang="en-US" b="0" i="0" u="none" strike="noStrike">
                <a:solidFill>
                  <a:srgbClr val="444444"/>
                </a:solidFill>
                <a:effectLst/>
                <a:latin typeface="Calibri"/>
                <a:ea typeface="Calibri"/>
                <a:cs typeface="Calibri"/>
              </a:rPr>
              <a:t> </a:t>
            </a:r>
            <a:r>
              <a:rPr lang="en-US" b="0" i="0" u="none" strike="noStrike">
                <a:solidFill>
                  <a:srgbClr val="000000"/>
                </a:solidFill>
                <a:effectLst/>
                <a:latin typeface="Calibri"/>
                <a:ea typeface="Calibri"/>
                <a:cs typeface="Calibri"/>
              </a:rPr>
              <a:t>Everything listed here will be available to you</a:t>
            </a:r>
            <a:r>
              <a:rPr lang="en-US">
                <a:solidFill>
                  <a:srgbClr val="000000"/>
                </a:solidFill>
                <a:latin typeface="Calibri"/>
                <a:ea typeface="Calibri"/>
                <a:cs typeface="Calibri"/>
              </a:rPr>
              <a:t> in the coming weeks</a:t>
            </a:r>
            <a:r>
              <a:rPr lang="en-US" b="0" i="0" u="none" strike="noStrike">
                <a:solidFill>
                  <a:srgbClr val="000000"/>
                </a:solidFill>
                <a:effectLst/>
                <a:latin typeface="Calibri"/>
                <a:ea typeface="Calibri"/>
                <a:cs typeface="Calibri"/>
              </a:rPr>
              <a:t>. </a:t>
            </a:r>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marL="0" indent="0" algn="l" rtl="0" fontAlgn="base">
              <a:buFont typeface="Arial" panose="020B0604020202020204" pitchFamily="34" charset="0"/>
              <a:buNone/>
            </a:pPr>
            <a:r>
              <a:rPr lang="en-US" b="0" i="0" u="none" strike="noStrike">
                <a:solidFill>
                  <a:srgbClr val="000000"/>
                </a:solidFill>
                <a:effectLst/>
                <a:latin typeface="Calibri"/>
                <a:ea typeface="Calibri"/>
                <a:cs typeface="Calibri"/>
              </a:rPr>
              <a:t>The ACS Quality Submission Form is a fillable PDF for you to document quality improvement projects. This is NOT required by the accreditation/verification programs at this time. It is intended to guide you through the Framework and your project. Upon completing this form, we encourage you to submit your form to the college. We intend to use submitted projects to continue to improve the Framework for completeness and accuracy, so your participation in this initiative is greatly appreciated!</a:t>
            </a:r>
          </a:p>
          <a:p>
            <a:pPr marL="0" indent="0" algn="l" rtl="0" fontAlgn="base">
              <a:buFont typeface="Arial" panose="020B0604020202020204" pitchFamily="34" charset="0"/>
              <a:buNone/>
            </a:pPr>
            <a:endParaRPr lang="en-US" b="0" i="0">
              <a:solidFill>
                <a:srgbClr val="444444"/>
              </a:solidFill>
              <a:effectLst/>
              <a:latin typeface="Calibri" panose="020F0502020204030204" pitchFamily="34" charset="0"/>
            </a:endParaRPr>
          </a:p>
          <a:p>
            <a:pPr marL="0" indent="0" algn="l" rtl="0" fontAlgn="base">
              <a:buFont typeface="Arial" panose="020B0604020202020204" pitchFamily="34" charset="0"/>
              <a:buNone/>
            </a:pPr>
            <a:r>
              <a:rPr lang="en-US" sz="1800" b="0" i="0" u="none" strike="noStrike">
                <a:solidFill>
                  <a:srgbClr val="000000"/>
                </a:solidFill>
                <a:effectLst/>
                <a:latin typeface="Segoe UI"/>
                <a:cs typeface="Segoe UI"/>
              </a:rPr>
              <a:t>The Project Charter is a document that defines the objectives, scope, and stakeholders of a project. It provides a roadmap for the team to follow. It is the foundation of a successful project, offering clarity and direction to the team and ensuring everyone is on the same page. </a:t>
            </a:r>
            <a:r>
              <a:rPr lang="en-US" sz="1800" b="0" i="0">
                <a:solidFill>
                  <a:srgbClr val="000000"/>
                </a:solidFill>
                <a:effectLst/>
                <a:latin typeface="Segoe UI"/>
                <a:cs typeface="Segoe UI"/>
              </a:rPr>
              <a:t>​</a:t>
            </a:r>
          </a:p>
          <a:p>
            <a:pPr marL="285750" indent="-285750"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marL="0" indent="0" algn="l" rtl="0" fontAlgn="base">
              <a:buFont typeface="Arial" panose="020B0604020202020204" pitchFamily="34" charset="0"/>
              <a:buNone/>
            </a:pPr>
            <a:r>
              <a:rPr lang="en-US" sz="1800" b="0" i="0" u="none" strike="noStrike">
                <a:solidFill>
                  <a:srgbClr val="000000"/>
                </a:solidFill>
                <a:effectLst/>
                <a:latin typeface="Segoe UI"/>
                <a:cs typeface="Segoe UI"/>
              </a:rPr>
              <a:t>The Communication Plan defines what information should be communicated, who should receive it, when it should be delivered, how it should be shared (i.e., email) and how the communications will be tracked and analyzed. </a:t>
            </a:r>
            <a:r>
              <a:rPr lang="en-US" sz="1800" b="0" i="0">
                <a:solidFill>
                  <a:srgbClr val="000000"/>
                </a:solidFill>
                <a:effectLst/>
                <a:latin typeface="Segoe UI"/>
                <a:cs typeface="Segoe UI"/>
              </a:rPr>
              <a:t>​</a:t>
            </a:r>
          </a:p>
          <a:p>
            <a:pPr marL="285750" indent="-285750" algn="l" rtl="0" fontAlgn="base">
              <a:buFont typeface="Arial" panose="020B0604020202020204" pitchFamily="34" charset="0"/>
              <a:buChar char="•"/>
            </a:pPr>
            <a:endParaRPr lang="en-US" sz="1800" b="0" i="0">
              <a:solidFill>
                <a:srgbClr val="444444"/>
              </a:solidFill>
              <a:effectLst/>
              <a:latin typeface="Arial" panose="020B0604020202020204" pitchFamily="34" charset="0"/>
            </a:endParaRPr>
          </a:p>
          <a:p>
            <a:pPr marL="0" indent="0" algn="l" rtl="0" fontAlgn="base">
              <a:buFont typeface="Arial" panose="020B0604020202020204" pitchFamily="34" charset="0"/>
              <a:buNone/>
            </a:pPr>
            <a:r>
              <a:rPr lang="en-US" sz="1800" b="0" i="0" u="none" strike="noStrike">
                <a:solidFill>
                  <a:srgbClr val="000000"/>
                </a:solidFill>
                <a:effectLst/>
                <a:latin typeface="Segoe UI"/>
                <a:cs typeface="Segoe UI"/>
              </a:rPr>
              <a:t>The Data Plan is a document that describes the data you expect collect, how you will manage, describe, analyze, and store the data, and what mechanisms you will use at the end of your project to share and preserve your data. </a:t>
            </a:r>
            <a:r>
              <a:rPr lang="en-US" sz="1800" b="0" i="0">
                <a:solidFill>
                  <a:srgbClr val="000000"/>
                </a:solidFill>
                <a:effectLst/>
                <a:latin typeface="Segoe UI"/>
                <a:cs typeface="Segoe UI"/>
              </a:rPr>
              <a:t>​</a:t>
            </a:r>
            <a:endParaRPr lang="en-US" sz="1800" b="0" i="0">
              <a:solidFill>
                <a:srgbClr val="444444"/>
              </a:solidFill>
              <a:effectLst/>
              <a:latin typeface="Segoe UI"/>
              <a:cs typeface="Segoe UI"/>
            </a:endParaRPr>
          </a:p>
          <a:p>
            <a:pPr algn="l" rtl="0" fontAlgn="base"/>
            <a:r>
              <a:rPr lang="en-US" b="0" i="0">
                <a:solidFill>
                  <a:srgbClr val="000000"/>
                </a:solidFill>
                <a:effectLst/>
                <a:latin typeface="Segoe UI"/>
                <a:cs typeface="Segoe UI"/>
              </a:rPr>
              <a:t>​</a:t>
            </a:r>
            <a:endParaRPr lang="en-US" b="0" i="0">
              <a:solidFill>
                <a:srgbClr val="444444"/>
              </a:solidFill>
              <a:effectLst/>
              <a:latin typeface="Segoe UI"/>
              <a:cs typeface="Segoe UI"/>
            </a:endParaRPr>
          </a:p>
          <a:p>
            <a:pPr algn="l" rtl="0" fontAlgn="base"/>
            <a:r>
              <a:rPr lang="en-US" b="0" i="0" u="none" strike="noStrike">
                <a:solidFill>
                  <a:srgbClr val="000000"/>
                </a:solidFill>
                <a:effectLst/>
                <a:latin typeface="Segoe UI"/>
                <a:cs typeface="Segoe UI"/>
              </a:rPr>
              <a:t>Again, use of the Framework and the tools are encouraged but not required.  </a:t>
            </a:r>
            <a:r>
              <a:rPr lang="en-US" b="0" i="0">
                <a:solidFill>
                  <a:srgbClr val="000000"/>
                </a:solidFill>
                <a:effectLst/>
                <a:latin typeface="Segoe UI"/>
                <a:cs typeface="Segoe UI"/>
              </a:rPr>
              <a:t>​</a:t>
            </a:r>
            <a:endParaRPr lang="en-US" b="0" i="0">
              <a:solidFill>
                <a:srgbClr val="444444"/>
              </a:solidFill>
              <a:effectLst/>
              <a:latin typeface="Segoe UI"/>
              <a:cs typeface="Segoe UI"/>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23</a:t>
            </a:fld>
            <a:endParaRPr lang="en-US"/>
          </a:p>
        </p:txBody>
      </p:sp>
    </p:spTree>
    <p:extLst>
      <p:ext uri="{BB962C8B-B14F-4D97-AF65-F5344CB8AC3E}">
        <p14:creationId xmlns:p14="http://schemas.microsoft.com/office/powerpoint/2010/main" val="461162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So, what’s in it for you? Why should you use the Framework?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By using the Quality Framework and using these resources to develop your project, you will h</a:t>
            </a:r>
            <a:r>
              <a:rPr lang="en-US" b="0" i="0" u="none" strike="noStrike">
                <a:solidFill>
                  <a:srgbClr val="000000"/>
                </a:solidFill>
                <a:effectLst/>
              </a:rPr>
              <a:t>ave an evidence-based and replicable framework to reference for future improvement initiatives. You will also</a:t>
            </a:r>
            <a:r>
              <a:rPr lang="en-US" b="0" i="0">
                <a:solidFill>
                  <a:srgbClr val="000000"/>
                </a:solidFill>
                <a:effectLst/>
              </a:rPr>
              <a:t>​ i</a:t>
            </a:r>
            <a:r>
              <a:rPr lang="en-US" b="0" i="0" u="none" strike="noStrike">
                <a:solidFill>
                  <a:srgbClr val="000000"/>
                </a:solidFill>
                <a:effectLst/>
              </a:rPr>
              <a:t>ncrease credibility for local quality improvement efforts at your institution</a:t>
            </a:r>
            <a:r>
              <a:rPr lang="en-US" b="0" i="0">
                <a:solidFill>
                  <a:srgbClr val="000000"/>
                </a:solidFill>
                <a:effectLst/>
              </a:rPr>
              <a:t>​. You’ll help by contributing to a library of knowledge for small-scale quality improvement projects. By using the Framework, you will also g</a:t>
            </a:r>
            <a:r>
              <a:rPr lang="en-US" b="0" i="0" u="none" strike="noStrike">
                <a:solidFill>
                  <a:srgbClr val="000000"/>
                </a:solidFill>
                <a:effectLst/>
              </a:rPr>
              <a:t>ain support and buy-in for your quality improvement work</a:t>
            </a:r>
            <a:r>
              <a:rPr lang="en-US" b="0" i="0">
                <a:solidFill>
                  <a:srgbClr val="000000"/>
                </a:solidFill>
                <a:effectLst/>
              </a:rPr>
              <a:t>​.</a:t>
            </a:r>
          </a:p>
          <a:p>
            <a:pPr algn="l" rtl="0" fontAlgn="base"/>
            <a:endParaRPr lang="en-US" b="0" i="0">
              <a:solidFill>
                <a:srgbClr val="000000"/>
              </a:solidFill>
              <a:effectLst/>
            </a:endParaRPr>
          </a:p>
          <a:p>
            <a:pPr algn="l" rtl="0" fontAlgn="base"/>
            <a:r>
              <a:rPr lang="en-US" b="0" i="0">
                <a:solidFill>
                  <a:srgbClr val="000000"/>
                </a:solidFill>
                <a:effectLst/>
              </a:rPr>
              <a:t>Additionally, by utilizing the Framework and the Toolkit, you will help us </a:t>
            </a:r>
            <a:r>
              <a:rPr lang="en-US" b="0" i="0" u="none" strike="noStrike">
                <a:solidFill>
                  <a:srgbClr val="000000"/>
                </a:solidFill>
                <a:effectLst/>
              </a:rPr>
              <a:t>discover common barriers that can be addressed through further education</a:t>
            </a:r>
            <a:r>
              <a:rPr lang="en-US" b="0" i="0">
                <a:solidFill>
                  <a:srgbClr val="000000"/>
                </a:solidFill>
                <a:effectLst/>
              </a:rPr>
              <a:t>​, and your feedback will </a:t>
            </a:r>
            <a:r>
              <a:rPr lang="en-US" b="0" i="0" u="none" strike="noStrike">
                <a:solidFill>
                  <a:srgbClr val="000000"/>
                </a:solidFill>
                <a:effectLst/>
              </a:rPr>
              <a:t>improve ACS quality improvement resources and support.</a:t>
            </a:r>
            <a:endParaRPr lang="en-US" b="0" i="0">
              <a:solidFill>
                <a:srgbClr val="000000"/>
              </a:solidFill>
              <a:effectLst/>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24</a:t>
            </a:fld>
            <a:endParaRPr lang="en-US"/>
          </a:p>
        </p:txBody>
      </p:sp>
    </p:spTree>
    <p:extLst>
      <p:ext uri="{BB962C8B-B14F-4D97-AF65-F5344CB8AC3E}">
        <p14:creationId xmlns:p14="http://schemas.microsoft.com/office/powerpoint/2010/main" val="29417958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are the next steps? How will you access the Quality Framework and Toolkit, and what can you expect from us?</a:t>
            </a:r>
          </a:p>
          <a:p>
            <a:endParaRPr lang="en-US"/>
          </a:p>
          <a:p>
            <a:pPr fontAlgn="base"/>
            <a:r>
              <a:rPr lang="en-US" b="0" i="0" u="none" strike="noStrike">
                <a:solidFill>
                  <a:srgbClr val="000000"/>
                </a:solidFill>
                <a:effectLst/>
                <a:latin typeface="Calibri"/>
                <a:cs typeface="Calibri"/>
              </a:rPr>
              <a:t>The Framework will be fully available beginning next month. All of these resources will be added to your QPort menu. If you do not have access to QPort, you </a:t>
            </a:r>
            <a:r>
              <a:rPr lang="en-US">
                <a:solidFill>
                  <a:srgbClr val="000000"/>
                </a:solidFill>
                <a:latin typeface="Calibri"/>
                <a:cs typeface="Calibri"/>
              </a:rPr>
              <a:t>will also</a:t>
            </a:r>
            <a:r>
              <a:rPr lang="en-US" b="0" i="0" u="none" strike="noStrike">
                <a:solidFill>
                  <a:srgbClr val="000000"/>
                </a:solidFill>
                <a:effectLst/>
                <a:latin typeface="Calibri"/>
                <a:cs typeface="Calibri"/>
              </a:rPr>
              <a:t> </a:t>
            </a:r>
            <a:r>
              <a:rPr lang="en-US">
                <a:solidFill>
                  <a:srgbClr val="000000"/>
                </a:solidFill>
                <a:latin typeface="Calibri"/>
                <a:cs typeface="Calibri"/>
              </a:rPr>
              <a:t>be able to access</a:t>
            </a:r>
            <a:r>
              <a:rPr lang="en-US" b="0" i="0" u="none" strike="noStrike">
                <a:solidFill>
                  <a:srgbClr val="000000"/>
                </a:solidFill>
                <a:effectLst/>
                <a:latin typeface="Calibri"/>
                <a:cs typeface="Calibri"/>
              </a:rPr>
              <a:t> the Framework by visiting the Quality Framework page </a:t>
            </a:r>
            <a:r>
              <a:rPr lang="en-US" b="0" i="0">
                <a:solidFill>
                  <a:srgbClr val="000000"/>
                </a:solidFill>
                <a:effectLst/>
                <a:latin typeface="Calibri"/>
                <a:cs typeface="Calibri"/>
              </a:rPr>
              <a:t>​on the ACS website.</a:t>
            </a:r>
            <a:endParaRPr lang="en-US" b="0" i="0">
              <a:solidFill>
                <a:srgbClr val="444444"/>
              </a:solidFill>
              <a:effectLst/>
              <a:latin typeface="Calibri"/>
              <a:cs typeface="Calibri"/>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a:cs typeface="Calibri"/>
              </a:rPr>
              <a:t>We encourage you to use the Framework on your next project, and we are here to support you!</a:t>
            </a:r>
            <a:r>
              <a:rPr lang="en-US" b="0" i="0" u="none" strike="noStrike">
                <a:solidFill>
                  <a:srgbClr val="444444"/>
                </a:solidFill>
                <a:effectLst/>
                <a:latin typeface="Calibri"/>
                <a:cs typeface="Calibri"/>
              </a:rPr>
              <a:t> </a:t>
            </a:r>
            <a:r>
              <a:rPr lang="en-US" b="0" i="0" u="none" strike="noStrike">
                <a:solidFill>
                  <a:srgbClr val="000000"/>
                </a:solidFill>
                <a:effectLst/>
                <a:latin typeface="Calibri"/>
                <a:cs typeface="Calibri"/>
              </a:rPr>
              <a:t>Keep in mind that the Framework is intended to be used throughout an entire project. While we encourage you to look through the whole Framework, do not try to achieve everything at once; it is a process; be iterative; take your time.</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u="none" strike="noStrike">
                <a:solidFill>
                  <a:srgbClr val="000000"/>
                </a:solidFill>
                <a:effectLst/>
                <a:latin typeface="Calibri"/>
                <a:cs typeface="Calibri"/>
              </a:rPr>
              <a:t>We will be offering additional webinars and educational resources in the coming months. Look out for more webinars, information about how the Framework aligns with our online QI Basics course, and educational modules that offer a deeper dive into each criterion.</a:t>
            </a:r>
            <a:endParaRPr lang="en-US" b="0" i="0">
              <a:solidFill>
                <a:srgbClr val="444444"/>
              </a:solidFill>
              <a:effectLst/>
              <a:latin typeface="Calibri"/>
              <a:cs typeface="Calibri"/>
            </a:endParaRPr>
          </a:p>
          <a:p>
            <a:pPr algn="l" rtl="0" fontAlgn="base"/>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r>
              <a:rPr lang="en-US" b="0" i="0" u="none" strike="noStrike">
                <a:solidFill>
                  <a:srgbClr val="000000"/>
                </a:solidFill>
                <a:effectLst/>
                <a:latin typeface="Calibri"/>
                <a:cs typeface="Calibri"/>
              </a:rPr>
              <a:t>Along with the Framework you will receive a Feedback Survey. After spending some time looking through and using the Framework and the tools, we encourage you to provide us with feedback – what works, what doesn’t work, what do you like, what don’t you like, what is missing, etc. This will help us with future iterations and it will help us to identify additional resources and educational opportunities. Our aim is to make this work for you!  </a:t>
            </a:r>
            <a:r>
              <a:rPr lang="en-US" b="0" i="0">
                <a:solidFill>
                  <a:srgbClr val="000000"/>
                </a:solidFill>
                <a:effectLst/>
                <a:latin typeface="Calibri"/>
                <a:cs typeface="Calibri"/>
              </a:rPr>
              <a:t>​</a:t>
            </a:r>
            <a:endParaRPr lang="en-US" b="0" i="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25</a:t>
            </a:fld>
            <a:endParaRPr lang="en-US"/>
          </a:p>
        </p:txBody>
      </p:sp>
    </p:spTree>
    <p:extLst>
      <p:ext uri="{BB962C8B-B14F-4D97-AF65-F5344CB8AC3E}">
        <p14:creationId xmlns:p14="http://schemas.microsoft.com/office/powerpoint/2010/main" val="1536308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strike="noStrike">
                <a:solidFill>
                  <a:srgbClr val="000000"/>
                </a:solidFill>
                <a:effectLst/>
                <a:latin typeface="Calibri" panose="020F0502020204030204" pitchFamily="34" charset="0"/>
              </a:rPr>
              <a:t>As we close out, we'd like to highlight a few other Quality Improvement resources available</a:t>
            </a:r>
            <a:r>
              <a:rPr lang="en-US" b="0" i="0">
                <a:solidFill>
                  <a:srgbClr val="000000"/>
                </a:solidFill>
                <a:effectLst/>
                <a:latin typeface="Calibri" panose="020F0502020204030204" pitchFamily="34" charset="0"/>
              </a:rPr>
              <a:t>​ to you.</a:t>
            </a:r>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26</a:t>
            </a:fld>
            <a:endParaRPr lang="en-US"/>
          </a:p>
        </p:txBody>
      </p:sp>
    </p:spTree>
    <p:extLst>
      <p:ext uri="{BB962C8B-B14F-4D97-AF65-F5344CB8AC3E}">
        <p14:creationId xmlns:p14="http://schemas.microsoft.com/office/powerpoint/2010/main" val="40811594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The ACS Quality and Safety conference offers a fantastic educational opportunity in the QI Basics Preconference Workshop being held on </a:t>
            </a:r>
            <a:r>
              <a:rPr lang="en-US" b="0" i="0">
                <a:solidFill>
                  <a:srgbClr val="000000"/>
                </a:solidFill>
                <a:effectLst/>
                <a:latin typeface="Calibri" panose="020F0502020204030204" pitchFamily="34" charset="0"/>
              </a:rPr>
              <a:t>​</a:t>
            </a:r>
            <a:r>
              <a:rPr lang="en-US" b="0" i="0" u="none" strike="noStrike">
                <a:solidFill>
                  <a:srgbClr val="C00000"/>
                </a:solidFill>
                <a:effectLst/>
                <a:latin typeface="Calibri" panose="020F0502020204030204" pitchFamily="34" charset="0"/>
              </a:rPr>
              <a:t>Sunday July 9, from 12:30 pm to 4:30 pm and Monday July 10, from 8:00 am to 12:00 pm.</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is based on the self-paced, online ACS Quality Improvement Course: The Basics. </a:t>
            </a:r>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It is a guided and hands-on approach; complete with discussions and activities. </a:t>
            </a:r>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You will learn practical strategies for overcoming common obstacles, the fundamentals of</a:t>
            </a:r>
            <a:r>
              <a:rPr lang="en-US" b="0" i="0">
                <a:solidFill>
                  <a:srgbClr val="000000"/>
                </a:solidFill>
                <a:effectLst/>
                <a:latin typeface="Calibri" panose="020F0502020204030204" pitchFamily="34" charset="0"/>
              </a:rPr>
              <a:t>​</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the major components of quality improvement projects like QI methodology, the use of data, the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importance of teamwork, and stakeholder engagement.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27</a:t>
            </a:fld>
            <a:endParaRPr lang="en-US"/>
          </a:p>
        </p:txBody>
      </p:sp>
    </p:spTree>
    <p:extLst>
      <p:ext uri="{BB962C8B-B14F-4D97-AF65-F5344CB8AC3E}">
        <p14:creationId xmlns:p14="http://schemas.microsoft.com/office/powerpoint/2010/main" val="38648750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The QI Basics Preconference Workshop for Residents will be offered for the first time at the 2023 Quality and Safety Conference. It will run at the same times as the basics workshop, and it is an adapted version of the ACS Quality Improvement Course optimized for a resident audience.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Residents will learn the fundamentals of the quality improvement process, including how to select project measures, evaluate context, assemble a team, and gain stakeholder buy-in for a project. The workshop is filled with hands-on activities with examples of real resident-driven quality improvement projects.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28</a:t>
            </a:fld>
            <a:endParaRPr lang="en-US"/>
          </a:p>
        </p:txBody>
      </p:sp>
    </p:spTree>
    <p:extLst>
      <p:ext uri="{BB962C8B-B14F-4D97-AF65-F5344CB8AC3E}">
        <p14:creationId xmlns:p14="http://schemas.microsoft.com/office/powerpoint/2010/main" val="41407629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We have four great conference sessions focused on the Quality Framework!</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C00000"/>
                </a:solidFill>
                <a:effectLst/>
                <a:latin typeface="Calibri" panose="020F0502020204030204" pitchFamily="34" charset="0"/>
              </a:rPr>
              <a:t>ACS Quality Framework: Lessons Learned in Year 1</a:t>
            </a:r>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session will provide an overview on the development of the new ACS Quality Framework, which guides users through the steps of planning, implementing, and evaluating a successful quality improvement project at the local level. Attendees will learn more about stakeholder perspectives on quality improvement and why use of the framework is critical for the success of your next QI project.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C00000"/>
                </a:solidFill>
                <a:effectLst/>
                <a:latin typeface="Calibri" panose="020F0502020204030204" pitchFamily="34" charset="0"/>
              </a:rPr>
              <a:t>ACS Quality Framework 101</a:t>
            </a:r>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session will use detailed examples to illustrate the components and criteria of the new ACS Quality Framework. Attendees will learn the value of implementing quality improvement projects at the programmatic level and successful strategies to overcome common challenges in planning QI projects. They will also learn how to apply the Quality Framework toolkit to ensure their project’s success.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C00000"/>
                </a:solidFill>
                <a:effectLst/>
                <a:latin typeface="Calibri" panose="020F0502020204030204" pitchFamily="34" charset="0"/>
              </a:rPr>
              <a:t>Learn the Eight Steps to Conduct a Cancer QI Project</a:t>
            </a:r>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session will provide an introductory overview of the ACS Quality Framework which can help programs plan and execute a well-designed QI Project. Panelists will provide real world examples of how they moved through each of the steps when designing their projects. It is highly recommended you attend the ACS Quality Framework 101 session for a general overview of the Framework prior to this session.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C00000"/>
                </a:solidFill>
                <a:effectLst/>
                <a:latin typeface="Calibri" panose="020F0502020204030204" pitchFamily="34" charset="0"/>
              </a:rPr>
              <a:t>ACS Quality Framework: From Theory to Practice</a:t>
            </a:r>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This is an interactive session, a hands-on opportunity to apply the ACS Quality Framework. Working in teams, participants will utilize the framework and supporting tools to develop a QI project based on programmatic scenarios with the opportunity for coaching by ACS Framework staff.</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1" i="0" u="none" strike="noStrike">
                <a:solidFill>
                  <a:srgbClr val="C00000"/>
                </a:solidFill>
                <a:effectLst/>
                <a:latin typeface="Calibri" panose="020F0502020204030204" pitchFamily="34" charset="0"/>
              </a:rPr>
              <a:t> </a:t>
            </a:r>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C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29</a:t>
            </a:fld>
            <a:endParaRPr lang="en-US"/>
          </a:p>
        </p:txBody>
      </p:sp>
    </p:spTree>
    <p:extLst>
      <p:ext uri="{BB962C8B-B14F-4D97-AF65-F5344CB8AC3E}">
        <p14:creationId xmlns:p14="http://schemas.microsoft.com/office/powerpoint/2010/main" val="4282269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Welcome to the Quality Framework Webinar!</a:t>
            </a:r>
            <a:r>
              <a:rPr lang="en-US" b="0" i="0" dirty="0">
                <a:solidFill>
                  <a:srgbClr val="000000"/>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Here is our agenda for today.</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We will start with talking about the Framework in general: How was it developed and what is it?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We will then move into the components of the Framework</a:t>
            </a:r>
            <a:r>
              <a:rPr lang="en-US" b="0" i="0" dirty="0">
                <a:solidFill>
                  <a:srgbClr val="000000"/>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 the Framework </a:t>
            </a:r>
            <a:r>
              <a:rPr lang="en-US" b="0" i="0" u="none" strike="noStrike" dirty="0">
                <a:solidFill>
                  <a:srgbClr val="000000"/>
                </a:solidFill>
                <a:effectLst/>
                <a:latin typeface="Calibri" panose="020F0502020204030204" pitchFamily="34" charset="0"/>
              </a:rPr>
              <a:t>Toolkit and other resources</a:t>
            </a:r>
            <a:r>
              <a:rPr lang="en-US" b="0" i="0" dirty="0">
                <a:solidFill>
                  <a:srgbClr val="000000"/>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 </a:t>
            </a:r>
            <a:r>
              <a:rPr lang="en-US" b="0" i="0" u="none" strike="noStrike" dirty="0">
                <a:solidFill>
                  <a:srgbClr val="000000"/>
                </a:solidFill>
                <a:effectLst/>
                <a:latin typeface="Calibri" panose="020F0502020204030204" pitchFamily="34" charset="0"/>
              </a:rPr>
              <a:t>next steps</a:t>
            </a:r>
            <a:r>
              <a:rPr lang="en-US" b="0" i="0" u="none" strike="noStrike" dirty="0">
                <a:solidFill>
                  <a:srgbClr val="444444"/>
                </a:solidFill>
                <a:effectLst/>
                <a:latin typeface="Calibri" panose="020F0502020204030204" pitchFamily="34" charset="0"/>
              </a:rPr>
              <a:t>, and s</a:t>
            </a:r>
            <a:r>
              <a:rPr lang="en-US" b="0" i="0" u="none" strike="noStrike" dirty="0">
                <a:solidFill>
                  <a:srgbClr val="000000"/>
                </a:solidFill>
                <a:effectLst/>
                <a:latin typeface="Calibri" panose="020F0502020204030204" pitchFamily="34" charset="0"/>
              </a:rPr>
              <a:t>ome ACS quality improvement educational opportunities available to you.</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C48201E-7774-4485-BB30-95C5BDE98A3B}" type="slidenum">
              <a:rPr lang="en-US" smtClean="0"/>
              <a:t>3</a:t>
            </a:fld>
            <a:endParaRPr lang="en-US"/>
          </a:p>
        </p:txBody>
      </p:sp>
    </p:spTree>
    <p:extLst>
      <p:ext uri="{BB962C8B-B14F-4D97-AF65-F5344CB8AC3E}">
        <p14:creationId xmlns:p14="http://schemas.microsoft.com/office/powerpoint/2010/main" val="26807479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The Quality and Safety Conference will be held in Minneapolis, MN from July 10-13.</a:t>
            </a:r>
            <a:r>
              <a:rPr lang="en-US" b="0" i="0">
                <a:solidFill>
                  <a:srgbClr val="000000"/>
                </a:solidFill>
                <a:effectLst/>
                <a:latin typeface="Calibri" panose="020F0502020204030204" pitchFamily="34" charset="0"/>
              </a:rPr>
              <a:t>​</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We invite you to register for the Quality and Safety Conference now so you can attend these sessions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You will also have the opportunity to learn about the latest developments in quality and safety</a:t>
            </a:r>
            <a:r>
              <a:rPr lang="en-US" b="0" i="0">
                <a:solidFill>
                  <a:srgbClr val="000000"/>
                </a:solidFill>
                <a:effectLst/>
                <a:latin typeface="Calibri" panose="020F0502020204030204" pitchFamily="34" charset="0"/>
              </a:rPr>
              <a:t>​</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best practices, and you will leave with actionable items that you can implement in your own institution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30</a:t>
            </a:fld>
            <a:endParaRPr lang="en-US"/>
          </a:p>
        </p:txBody>
      </p:sp>
    </p:spTree>
    <p:extLst>
      <p:ext uri="{BB962C8B-B14F-4D97-AF65-F5344CB8AC3E}">
        <p14:creationId xmlns:p14="http://schemas.microsoft.com/office/powerpoint/2010/main" val="8651376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The ACS Quality Improvement Course: The Basics is also offered on-line. The course includes six modules: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Introduction to Quality Improvement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Quality Improvement Process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Data Measurement and Analysis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Change Management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Patient Safety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Leadership and Teamwork</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 also offers knowledge check questions, workbook activities, interactive infographics and application activities, summary videos, tools and resources. It is estimated to take about 20 hours to complete the self based course, accompanying workbook and exam.</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course costs $249 and is eligible for CME/CNE credit</a:t>
            </a:r>
            <a:r>
              <a:rPr lang="en-US" b="0" i="0">
                <a:solidFill>
                  <a:srgbClr val="000000"/>
                </a:solidFill>
                <a:effectLst/>
                <a:latin typeface="Calibri" panose="020F0502020204030204" pitchFamily="34" charset="0"/>
              </a:rPr>
              <a:t>​</a:t>
            </a:r>
            <a:r>
              <a:rPr lang="en-US" b="0" i="0" u="none" strike="noStrike">
                <a:solidFill>
                  <a:srgbClr val="444444"/>
                </a:solidFill>
                <a:effectLst/>
                <a:latin typeface="Calibri" panose="020F0502020204030204" pitchFamily="34" charset="0"/>
              </a:rPr>
              <a:t>. </a:t>
            </a:r>
            <a:r>
              <a:rPr lang="en-US" b="0" i="0" u="none" strike="noStrike">
                <a:solidFill>
                  <a:srgbClr val="000000"/>
                </a:solidFill>
                <a:effectLst/>
                <a:latin typeface="Calibri" panose="020F0502020204030204" pitchFamily="34" charset="0"/>
              </a:rPr>
              <a:t>We encourage you to register now for this wonderful resource!</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31</a:t>
            </a:fld>
            <a:endParaRPr lang="en-US"/>
          </a:p>
        </p:txBody>
      </p:sp>
    </p:spTree>
    <p:extLst>
      <p:ext uri="{BB962C8B-B14F-4D97-AF65-F5344CB8AC3E}">
        <p14:creationId xmlns:p14="http://schemas.microsoft.com/office/powerpoint/2010/main" val="1801669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We have a Quality Education page on the ACS website with these resources and other quality improvement materials. We encourage you to check it out!</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We will also be offering another resource to help with planning your project, the Case Study Repository, which is a collection of quality improvement projects submitted by program participants. This is great resources for you to review when you are looking for direction or ideas for your quality improvement project or would like to review projects from planning stage to the end of project decision making. Stay tuned!</a:t>
            </a:r>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32</a:t>
            </a:fld>
            <a:endParaRPr lang="en-US"/>
          </a:p>
        </p:txBody>
      </p:sp>
    </p:spTree>
    <p:extLst>
      <p:ext uri="{BB962C8B-B14F-4D97-AF65-F5344CB8AC3E}">
        <p14:creationId xmlns:p14="http://schemas.microsoft.com/office/powerpoint/2010/main" val="37985641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a:ea typeface="Calibri"/>
                <a:cs typeface="Calibri"/>
              </a:rPr>
              <a:t>I recognize this short overview likely prompts questions.  On your screen is our email address; please direct any questions there.  </a:t>
            </a:r>
          </a:p>
          <a:p>
            <a:pPr algn="l" rtl="0" fontAlgn="base"/>
            <a:endParaRPr lang="en-US" b="0" i="0" u="none" strike="noStrike">
              <a:solidFill>
                <a:srgbClr val="000000"/>
              </a:solidFill>
              <a:effectLst/>
              <a:latin typeface="Calibri"/>
              <a:ea typeface="Calibri"/>
              <a:cs typeface="Calibri"/>
            </a:endParaRPr>
          </a:p>
          <a:p>
            <a:pPr algn="l" rtl="0" fontAlgn="base"/>
            <a:r>
              <a:rPr lang="en-US" b="0" i="0" u="none" strike="noStrike">
                <a:solidFill>
                  <a:srgbClr val="000000"/>
                </a:solidFill>
                <a:effectLst/>
                <a:latin typeface="Calibri"/>
                <a:ea typeface="Calibri"/>
                <a:cs typeface="Calibri"/>
              </a:rPr>
              <a:t>In the meantime a few that come to my mind are:   </a:t>
            </a:r>
            <a:endParaRPr lang="en-US" b="0" i="0">
              <a:solidFill>
                <a:srgbClr val="444444"/>
              </a:solidFill>
              <a:effectLst/>
              <a:latin typeface="Calibri"/>
              <a:ea typeface="Calibri"/>
              <a:cs typeface="Calibri"/>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1" i="0" u="none" strike="noStrike">
                <a:solidFill>
                  <a:srgbClr val="000000"/>
                </a:solidFill>
                <a:effectLst/>
                <a:latin typeface="Calibri"/>
                <a:ea typeface="Calibri"/>
                <a:cs typeface="Calibri"/>
              </a:rPr>
              <a:t>Is the framework required for site visit?</a:t>
            </a:r>
            <a:r>
              <a:rPr lang="en-US" b="0" i="0" u="none" strike="noStrike">
                <a:solidFill>
                  <a:srgbClr val="000000"/>
                </a:solidFill>
                <a:effectLst/>
                <a:latin typeface="Calibri"/>
                <a:ea typeface="Calibri"/>
                <a:cs typeface="Calibri"/>
              </a:rPr>
              <a:t> No, it is not a requirement. The Framework is a tool to provide guidance in your quality improvement work.</a:t>
            </a:r>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1" i="0" u="none" strike="noStrike">
                <a:solidFill>
                  <a:srgbClr val="000000"/>
                </a:solidFill>
                <a:effectLst/>
                <a:latin typeface="Calibri"/>
                <a:ea typeface="Calibri"/>
                <a:cs typeface="Calibri"/>
              </a:rPr>
              <a:t>Is there a fee? </a:t>
            </a:r>
            <a:r>
              <a:rPr lang="en-US" b="0" i="0" u="none" strike="noStrike">
                <a:solidFill>
                  <a:srgbClr val="000000"/>
                </a:solidFill>
                <a:effectLst/>
                <a:latin typeface="Calibri"/>
                <a:ea typeface="Calibri"/>
                <a:cs typeface="Calibri"/>
              </a:rPr>
              <a:t>No, there is not a fee. The framework is a free resource from the College. </a:t>
            </a:r>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b="1" i="0" u="none" strike="noStrike">
                <a:solidFill>
                  <a:srgbClr val="000000"/>
                </a:solidFill>
                <a:effectLst/>
                <a:latin typeface="Calibri"/>
                <a:ea typeface="Calibri"/>
                <a:cs typeface="Calibri"/>
              </a:rPr>
              <a:t>When can we start using the Framework</a:t>
            </a:r>
            <a:r>
              <a:rPr lang="en-US" b="1">
                <a:solidFill>
                  <a:srgbClr val="000000"/>
                </a:solidFill>
                <a:latin typeface="Calibri"/>
                <a:ea typeface="Calibri"/>
                <a:cs typeface="Calibri"/>
              </a:rPr>
              <a:t>?</a:t>
            </a:r>
            <a:r>
              <a:rPr lang="en-US" b="0" i="0" u="none" strike="noStrike">
                <a:solidFill>
                  <a:srgbClr val="000000"/>
                </a:solidFill>
                <a:effectLst/>
                <a:latin typeface="Calibri"/>
                <a:ea typeface="Calibri"/>
                <a:cs typeface="Calibri"/>
              </a:rPr>
              <a:t> </a:t>
            </a:r>
            <a:r>
              <a:rPr lang="en-US">
                <a:solidFill>
                  <a:srgbClr val="000000"/>
                </a:solidFill>
                <a:latin typeface="Calibri"/>
                <a:ea typeface="Calibri"/>
                <a:cs typeface="Calibri"/>
              </a:rPr>
              <a:t>As soon as the Framework and resources are available, we</a:t>
            </a:r>
            <a:r>
              <a:rPr lang="en-US" b="0" i="0" u="none" strike="noStrike">
                <a:solidFill>
                  <a:srgbClr val="000000"/>
                </a:solidFill>
                <a:effectLst/>
                <a:latin typeface="Calibri"/>
                <a:ea typeface="Calibri"/>
                <a:cs typeface="Calibri"/>
              </a:rPr>
              <a:t> encourage you to review the materials and begin </a:t>
            </a:r>
            <a:r>
              <a:rPr lang="en-US">
                <a:solidFill>
                  <a:srgbClr val="000000"/>
                </a:solidFill>
                <a:latin typeface="Calibri"/>
                <a:ea typeface="Calibri"/>
                <a:cs typeface="Calibri"/>
              </a:rPr>
              <a:t>using</a:t>
            </a:r>
            <a:r>
              <a:rPr lang="en-US" b="0" i="0" u="none" strike="noStrike">
                <a:solidFill>
                  <a:srgbClr val="000000"/>
                </a:solidFill>
                <a:effectLst/>
                <a:latin typeface="Calibri"/>
                <a:ea typeface="Calibri"/>
                <a:cs typeface="Calibri"/>
              </a:rPr>
              <a:t> the framework when you are ready!</a:t>
            </a:r>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endParaRPr lang="en-US"/>
          </a:p>
          <a:p>
            <a:r>
              <a:rPr lang="en-US"/>
              <a:t>Again, watch the website for more details and thank you for your time! </a:t>
            </a: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33</a:t>
            </a:fld>
            <a:endParaRPr lang="en-US"/>
          </a:p>
        </p:txBody>
      </p:sp>
    </p:spTree>
    <p:extLst>
      <p:ext uri="{BB962C8B-B14F-4D97-AF65-F5344CB8AC3E}">
        <p14:creationId xmlns:p14="http://schemas.microsoft.com/office/powerpoint/2010/main" val="14246725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Thank you very much for your attention during this short preview of the Quality Framework. </a:t>
            </a: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Again for more information please contact us at ACSQualityFramework@facs.org  </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34</a:t>
            </a:fld>
            <a:endParaRPr lang="en-US"/>
          </a:p>
        </p:txBody>
      </p:sp>
    </p:spTree>
    <p:extLst>
      <p:ext uri="{BB962C8B-B14F-4D97-AF65-F5344CB8AC3E}">
        <p14:creationId xmlns:p14="http://schemas.microsoft.com/office/powerpoint/2010/main" val="2008386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C48201E-7774-4485-BB30-95C5BDE98A3B}" type="slidenum">
              <a:rPr lang="en-US" smtClean="0"/>
              <a:t>4</a:t>
            </a:fld>
            <a:endParaRPr lang="en-US"/>
          </a:p>
        </p:txBody>
      </p:sp>
    </p:spTree>
    <p:extLst>
      <p:ext uri="{BB962C8B-B14F-4D97-AF65-F5344CB8AC3E}">
        <p14:creationId xmlns:p14="http://schemas.microsoft.com/office/powerpoint/2010/main" val="2463715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dirty="0">
                <a:solidFill>
                  <a:srgbClr val="000000"/>
                </a:solidFill>
                <a:effectLst/>
                <a:latin typeface="Calibri" panose="020F0502020204030204" pitchFamily="34" charset="0"/>
              </a:rPr>
              <a:t>The ACS Quality Programs include quality improvement in their standards. However, quality improvement standards typically have the highest rate of deficiency in the accreditation/verification process.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In February 2021, a cross-College committee, led by Dr. Clifford Ko (Director, ACS Division of Research and Optimal Care), Dr. Avery Nathens (Medical Director, ACS Trauma Programs), and Dr. Heidi Nelson (Medical Director, ACS Cancer Programs), with experts from the ACS Quality Programs, was formed. This group evaluated 50 projects from program participants to understand how quality improvement is being conducted. The team went on to review an additional 1000 projects from all of the ACS Quality Programs. The studies reviewed were from 2019 pre-covid.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These reviews concluded that there are opportunities for improvement in project planning and project documentation, and this team developed a framework to guide hospitals in their quality improvement work.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 </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AC48201E-7774-4485-BB30-95C5BDE98A3B}" type="slidenum">
              <a:rPr lang="en-US" smtClean="0"/>
              <a:t>5</a:t>
            </a:fld>
            <a:endParaRPr lang="en-US"/>
          </a:p>
        </p:txBody>
      </p:sp>
    </p:spTree>
    <p:extLst>
      <p:ext uri="{BB962C8B-B14F-4D97-AF65-F5344CB8AC3E}">
        <p14:creationId xmlns:p14="http://schemas.microsoft.com/office/powerpoint/2010/main" val="4362412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u="none" strike="noStrike">
                <a:solidFill>
                  <a:srgbClr val="000000"/>
                </a:solidFill>
                <a:effectLst/>
                <a:latin typeface="Calibri"/>
                <a:ea typeface="Calibri"/>
                <a:cs typeface="Calibri"/>
              </a:rPr>
              <a:t>We have published two articles and a research paper on our findings from the project review. For more information on the results of our project review and the development of Framework, we invite you to check out these publications.  </a:t>
            </a:r>
            <a:r>
              <a:rPr lang="en-US"/>
              <a:t>You can scan the QR codes on the screen to access the papers.</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a:ea typeface="Calibri"/>
                <a:cs typeface="Calibri"/>
              </a:rPr>
              <a:t>​</a:t>
            </a:r>
            <a:endParaRPr lang="en-US" b="0" i="0">
              <a:solidFill>
                <a:srgbClr val="444444"/>
              </a:solidFill>
              <a:effectLst/>
              <a:latin typeface="Calibri"/>
              <a:ea typeface="Calibri"/>
              <a:cs typeface="Calibri"/>
            </a:endParaRPr>
          </a:p>
          <a:p>
            <a:pPr fontAlgn="base"/>
            <a:r>
              <a:rPr lang="en-US" b="0" i="0" u="none" strike="noStrike">
                <a:solidFill>
                  <a:srgbClr val="000000"/>
                </a:solidFill>
                <a:effectLst/>
                <a:latin typeface="Calibri"/>
                <a:ea typeface="Calibri"/>
                <a:cs typeface="Calibri"/>
              </a:rPr>
              <a:t>The first is titled “How Well is Surgical Improvement Being Conducted? Evaluation of 50 Local Surgery-Related Improvement Efforts”.</a:t>
            </a:r>
            <a:r>
              <a:rPr lang="en-US">
                <a:solidFill>
                  <a:srgbClr val="444444"/>
                </a:solidFill>
                <a:latin typeface="Calibri"/>
                <a:ea typeface="Calibri"/>
                <a:cs typeface="Calibri"/>
              </a:rPr>
              <a:t> </a:t>
            </a:r>
            <a:endParaRPr lang="en-US" b="0" i="0" u="none" strike="noStrike">
              <a:solidFill>
                <a:srgbClr val="444444"/>
              </a:solidFill>
              <a:effectLst/>
              <a:latin typeface="Calibri" panose="020F0502020204030204" pitchFamily="34" charset="0"/>
              <a:ea typeface="Calibri"/>
              <a:cs typeface="Calibri"/>
            </a:endParaRPr>
          </a:p>
          <a:p>
            <a:pPr algn="l" rtl="0" fontAlgn="base"/>
            <a:endParaRPr lang="en-US" b="0" i="0" u="none" strike="noStrike">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a:ea typeface="Calibri"/>
                <a:cs typeface="Calibri"/>
              </a:rPr>
              <a:t>The second is “Three Observations for Improving Efforts in Surgical Quality Improvement” and </a:t>
            </a:r>
            <a:r>
              <a:rPr lang="en-US" b="0" i="0">
                <a:solidFill>
                  <a:srgbClr val="000000"/>
                </a:solidFill>
                <a:effectLst/>
                <a:latin typeface="Calibri"/>
                <a:ea typeface="Calibri"/>
                <a:cs typeface="Calibri"/>
              </a:rPr>
              <a:t>​finally, we have </a:t>
            </a:r>
            <a:r>
              <a:rPr lang="en-US" b="0" i="0" u="none" strike="noStrike">
                <a:solidFill>
                  <a:srgbClr val="000000"/>
                </a:solidFill>
                <a:effectLst/>
                <a:latin typeface="Calibri"/>
                <a:ea typeface="Calibri"/>
                <a:cs typeface="Calibri"/>
              </a:rPr>
              <a:t>“Developing the American College of Surgeons Quality Improvement Framework to Evaluate Local Surgical Improvement Efforts”.</a:t>
            </a:r>
            <a:endParaRPr lang="en-US" b="0" i="0">
              <a:solidFill>
                <a:srgbClr val="444444"/>
              </a:solidFill>
              <a:effectLst/>
              <a:latin typeface="Calibri"/>
              <a:ea typeface="Calibri"/>
              <a:cs typeface="Calibri"/>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6</a:t>
            </a:fld>
            <a:endParaRPr lang="en-US"/>
          </a:p>
        </p:txBody>
      </p:sp>
    </p:spTree>
    <p:extLst>
      <p:ext uri="{BB962C8B-B14F-4D97-AF65-F5344CB8AC3E}">
        <p14:creationId xmlns:p14="http://schemas.microsoft.com/office/powerpoint/2010/main" val="2264066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What is the framework?</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purpose of the Quality Framework, or the Framework, is to improve quality improvement with the aim of helping hospitals improve their ability to plan, conduct, evaluate, and report on quality improvement projects submitted across the ACS Quality Programs.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Framework consists of eight components with criteria that are critical to include in a quality improvement project.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 Framework will help quality improvement teams ensure their projects are comprehensive and effective.</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 will also guide improvement teams in writing detailed and thorough reports on their quality improvement work.</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Segoe UI" panose="020B0502040204020203" pitchFamily="34" charset="0"/>
              </a:rPr>
              <a:t>The Framework is not a methodology, but it </a:t>
            </a:r>
            <a:r>
              <a:rPr lang="en-US">
                <a:solidFill>
                  <a:srgbClr val="000000"/>
                </a:solidFill>
              </a:rPr>
              <a:t>can be used in tandem with any existing quality improvement methodology, such as Lean or Six Sigma.</a:t>
            </a:r>
            <a:endParaRPr lang="en-US"/>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7</a:t>
            </a:fld>
            <a:endParaRPr lang="en-US"/>
          </a:p>
        </p:txBody>
      </p:sp>
    </p:spTree>
    <p:extLst>
      <p:ext uri="{BB962C8B-B14F-4D97-AF65-F5344CB8AC3E}">
        <p14:creationId xmlns:p14="http://schemas.microsoft.com/office/powerpoint/2010/main" val="19050439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There are 3 types of quality improvement initiatives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There are large-scale improvement efforts, such as the national opioid studies, which require IRB approval. These tend to be published, well-funded, well-resourced and often include trained experts to lead the team.</a:t>
            </a:r>
            <a:r>
              <a:rPr lang="en-US" b="0" i="0">
                <a:solidFill>
                  <a:srgbClr val="000000"/>
                </a:solidFill>
                <a:effectLst/>
                <a:latin typeface="Calibri" panose="020F0502020204030204" pitchFamily="34" charset="0"/>
              </a:rPr>
              <a:t>​</a:t>
            </a:r>
          </a:p>
          <a:p>
            <a:pPr algn="l" rtl="0" fontAlgn="base"/>
            <a:endParaRPr lang="en-US" b="0" i="0">
              <a:solidFill>
                <a:srgbClr val="000000"/>
              </a:solidFill>
              <a:effectLst/>
              <a:latin typeface="Calibri" panose="020F050202020403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Calibri" panose="020F0502020204030204" pitchFamily="34" charset="0"/>
              </a:rPr>
              <a:t>There are the small-scale improvement efforts which focus on a local issue. They normally do not include the entire hospital and are conducted within a service line or by operation type. They are usually led by a physician who can affect change.</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Lastly, there are individual-scale improvement efforts. These typically do not include data collection and focus on individual improvements, such as improving surgical technique for robotic surgery.</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AC48201E-7774-4485-BB30-95C5BDE98A3B}" type="slidenum">
              <a:rPr lang="en-US" smtClean="0"/>
              <a:t>8</a:t>
            </a:fld>
            <a:endParaRPr lang="en-US"/>
          </a:p>
        </p:txBody>
      </p:sp>
    </p:spTree>
    <p:extLst>
      <p:ext uri="{BB962C8B-B14F-4D97-AF65-F5344CB8AC3E}">
        <p14:creationId xmlns:p14="http://schemas.microsoft.com/office/powerpoint/2010/main" val="31058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u="none" strike="noStrike">
                <a:solidFill>
                  <a:srgbClr val="000000"/>
                </a:solidFill>
                <a:effectLst/>
                <a:latin typeface="Calibri" panose="020F0502020204030204" pitchFamily="34" charset="0"/>
              </a:rPr>
              <a:t>The projects submitted to the ACS typically fall into these small-scale improvement efforts.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They concentrate on a local issue, are performed by internal staff, typically without funding.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Local efforts involve issues such as: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Wait time for Pediatric surgical patients from admission to hospital bed</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Geriatric surgical patients not being screened for medication needs prior to surgery</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Inconsistent screening of Cancer patients for smoking </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Inconsistent medical documentation in the EMR</a:t>
            </a:r>
            <a:r>
              <a:rPr lang="en-US" sz="1800" b="0" i="0">
                <a:solidFill>
                  <a:srgbClr val="000000"/>
                </a:solidFill>
                <a:effectLst/>
                <a:latin typeface="Calibri" panose="020F0502020204030204" pitchFamily="34" charset="0"/>
              </a:rPr>
              <a:t>​</a:t>
            </a:r>
            <a:endParaRPr lang="en-US" sz="1800"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Low turn out for Bariatric support group sessions</a:t>
            </a:r>
            <a:endParaRPr lang="en-US" sz="1800" b="0" i="0">
              <a:solidFill>
                <a:srgbClr val="444444"/>
              </a:solidFill>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AC48201E-7774-4485-BB30-95C5BDE98A3B}" type="slidenum">
              <a:rPr lang="en-US" smtClean="0"/>
              <a:t>9</a:t>
            </a:fld>
            <a:endParaRPr lang="en-US"/>
          </a:p>
        </p:txBody>
      </p:sp>
    </p:spTree>
    <p:extLst>
      <p:ext uri="{BB962C8B-B14F-4D97-AF65-F5344CB8AC3E}">
        <p14:creationId xmlns:p14="http://schemas.microsoft.com/office/powerpoint/2010/main" val="2384975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4.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F487EB3-736D-5610-AF36-F5CACE25AEFB}"/>
              </a:ext>
            </a:extLst>
          </p:cNvPr>
          <p:cNvSpPr/>
          <p:nvPr userDrawn="1"/>
        </p:nvSpPr>
        <p:spPr>
          <a:xfrm>
            <a:off x="1" y="6087063"/>
            <a:ext cx="12192000" cy="770935"/>
          </a:xfrm>
          <a:prstGeom prst="rect">
            <a:avLst/>
          </a:prstGeom>
          <a:gradFill flip="none" rotWithShape="1">
            <a:gsLst>
              <a:gs pos="3500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2FC36D9-5EEF-FE7C-2440-DD1BA16AD08B}"/>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1">
            <a:extLst>
              <a:ext uri="{FF2B5EF4-FFF2-40B4-BE49-F238E27FC236}">
                <a16:creationId xmlns:a16="http://schemas.microsoft.com/office/drawing/2014/main" id="{CE77AF0B-27CF-5E00-6587-05EB846CD9D6}"/>
              </a:ext>
            </a:extLst>
          </p:cNvPr>
          <p:cNvSpPr>
            <a:spLocks noGrp="1"/>
          </p:cNvSpPr>
          <p:nvPr>
            <p:ph type="ctrTitle" hasCustomPrompt="1"/>
          </p:nvPr>
        </p:nvSpPr>
        <p:spPr>
          <a:xfrm>
            <a:off x="4337046" y="228600"/>
            <a:ext cx="7397754" cy="3298823"/>
          </a:xfrm>
        </p:spPr>
        <p:txBody>
          <a:bodyPr anchor="b"/>
          <a:lstStyle>
            <a:lvl1pPr algn="l">
              <a:defRPr sz="3000"/>
            </a:lvl1pPr>
          </a:lstStyle>
          <a:p>
            <a:r>
              <a:rPr lang="en-US"/>
              <a:t>Click to add a title</a:t>
            </a:r>
          </a:p>
        </p:txBody>
      </p:sp>
      <p:sp>
        <p:nvSpPr>
          <p:cNvPr id="3" name="Subtitle 2">
            <a:extLst>
              <a:ext uri="{FF2B5EF4-FFF2-40B4-BE49-F238E27FC236}">
                <a16:creationId xmlns:a16="http://schemas.microsoft.com/office/drawing/2014/main" id="{87579326-E410-18E5-0F78-3DA5A801E7C7}"/>
              </a:ext>
            </a:extLst>
          </p:cNvPr>
          <p:cNvSpPr>
            <a:spLocks noGrp="1"/>
          </p:cNvSpPr>
          <p:nvPr>
            <p:ph type="subTitle" idx="1" hasCustomPrompt="1"/>
          </p:nvPr>
        </p:nvSpPr>
        <p:spPr>
          <a:xfrm>
            <a:off x="4337046" y="3641088"/>
            <a:ext cx="7397754" cy="2445973"/>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a subtitle or date (delete if unused)</a:t>
            </a:r>
          </a:p>
        </p:txBody>
      </p:sp>
      <p:sp>
        <p:nvSpPr>
          <p:cNvPr id="4" name="Date Placeholder 3">
            <a:extLst>
              <a:ext uri="{FF2B5EF4-FFF2-40B4-BE49-F238E27FC236}">
                <a16:creationId xmlns:a16="http://schemas.microsoft.com/office/drawing/2014/main" id="{F7B7960C-ACCB-53F0-3372-D3F6524F0E72}"/>
              </a:ext>
            </a:extLst>
          </p:cNvPr>
          <p:cNvSpPr>
            <a:spLocks noGrp="1"/>
          </p:cNvSpPr>
          <p:nvPr>
            <p:ph type="dt" sz="half" idx="10"/>
          </p:nvPr>
        </p:nvSpPr>
        <p:spPr>
          <a:xfrm>
            <a:off x="10794999" y="8046720"/>
            <a:ext cx="795339" cy="201168"/>
          </a:xfrm>
        </p:spPr>
        <p:txBody>
          <a:bodyPr/>
          <a:lstStyle/>
          <a:p>
            <a:fld id="{0BE9E8C1-8354-4AA6-B7DE-40B019D9B7B8}" type="datetime1">
              <a:rPr lang="en-US" smtClean="0"/>
              <a:t>6/28/2023</a:t>
            </a:fld>
            <a:endParaRPr lang="en-US"/>
          </a:p>
        </p:txBody>
      </p:sp>
      <p:sp>
        <p:nvSpPr>
          <p:cNvPr id="5" name="Footer Placeholder 4">
            <a:extLst>
              <a:ext uri="{FF2B5EF4-FFF2-40B4-BE49-F238E27FC236}">
                <a16:creationId xmlns:a16="http://schemas.microsoft.com/office/drawing/2014/main" id="{494653D9-64BA-4C0C-3350-398DD69BDDC2}"/>
              </a:ext>
            </a:extLst>
          </p:cNvPr>
          <p:cNvSpPr>
            <a:spLocks noGrp="1"/>
          </p:cNvSpPr>
          <p:nvPr>
            <p:ph type="ftr" sz="quarter" idx="11"/>
          </p:nvPr>
        </p:nvSpPr>
        <p:spPr>
          <a:xfrm>
            <a:off x="838200" y="8046720"/>
            <a:ext cx="4114800" cy="201168"/>
          </a:xfrm>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970ABA1F-4D45-916D-2EF7-46FDC62F6170}"/>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t>‹#›</a:t>
            </a:fld>
            <a:endParaRPr lang="en-US"/>
          </a:p>
        </p:txBody>
      </p:sp>
      <p:pic>
        <p:nvPicPr>
          <p:cNvPr id="14" name="Graphic 13">
            <a:extLst>
              <a:ext uri="{FF2B5EF4-FFF2-40B4-BE49-F238E27FC236}">
                <a16:creationId xmlns:a16="http://schemas.microsoft.com/office/drawing/2014/main" id="{27C0F89A-738D-EBBB-0AF3-7E1F910BA9E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56191" y="6259560"/>
            <a:ext cx="4549409" cy="425940"/>
          </a:xfrm>
          <a:prstGeom prst="rect">
            <a:avLst/>
          </a:prstGeom>
        </p:spPr>
      </p:pic>
      <p:sp>
        <p:nvSpPr>
          <p:cNvPr id="15" name="TextBox 14">
            <a:extLst>
              <a:ext uri="{FF2B5EF4-FFF2-40B4-BE49-F238E27FC236}">
                <a16:creationId xmlns:a16="http://schemas.microsoft.com/office/drawing/2014/main" id="{1927D3DF-61F2-8DF0-78D4-EC4A76B0CDF1}"/>
              </a:ext>
            </a:extLst>
          </p:cNvPr>
          <p:cNvSpPr txBox="1"/>
          <p:nvPr userDrawn="1"/>
        </p:nvSpPr>
        <p:spPr>
          <a:xfrm>
            <a:off x="7240555" y="6410975"/>
            <a:ext cx="4494245" cy="123111"/>
          </a:xfrm>
          <a:prstGeom prst="rect">
            <a:avLst/>
          </a:prstGeom>
        </p:spPr>
        <p:txBody>
          <a:bodyPr vert="horz" wrap="square" lIns="0" tIns="0" rIns="0" bIns="0" rtlCol="0">
            <a:spAutoFit/>
          </a:bodyPr>
          <a:lstStyle/>
          <a:p>
            <a:pPr algn="l">
              <a:spcAft>
                <a:spcPts val="600"/>
              </a:spcAft>
            </a:pPr>
            <a:r>
              <a:rPr lang="en-US" sz="800">
                <a:solidFill>
                  <a:schemeClr val="bg1"/>
                </a:solidFill>
              </a:rPr>
              <a:t>© American College of Surgeons</a:t>
            </a:r>
          </a:p>
        </p:txBody>
      </p:sp>
    </p:spTree>
    <p:extLst>
      <p:ext uri="{BB962C8B-B14F-4D97-AF65-F5344CB8AC3E}">
        <p14:creationId xmlns:p14="http://schemas.microsoft.com/office/powerpoint/2010/main" val="26000791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8B0986-32C2-D3FF-F6B4-E36C57D6E3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309" t="65" b="65"/>
          <a:stretch/>
        </p:blipFill>
        <p:spPr>
          <a:xfrm>
            <a:off x="0" y="0"/>
            <a:ext cx="9275252" cy="6373368"/>
          </a:xfrm>
          <a:prstGeom prst="rect">
            <a:avLst/>
          </a:prstGeom>
        </p:spPr>
      </p:pic>
      <p:pic>
        <p:nvPicPr>
          <p:cNvPr id="16" name="Picture 15" descr="A picture containing screenshot, graphics, purple, colorfulness&#10;&#10;Description automatically generated">
            <a:extLst>
              <a:ext uri="{FF2B5EF4-FFF2-40B4-BE49-F238E27FC236}">
                <a16:creationId xmlns:a16="http://schemas.microsoft.com/office/drawing/2014/main" id="{8CCD647F-9D27-7A28-FACA-DC8C018244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630"/>
          <a:stretch/>
        </p:blipFill>
        <p:spPr>
          <a:xfrm>
            <a:off x="0" y="0"/>
            <a:ext cx="12192000" cy="5511800"/>
          </a:xfrm>
          <a:prstGeom prst="rect">
            <a:avLst/>
          </a:prstGeom>
        </p:spPr>
      </p:pic>
      <p:sp>
        <p:nvSpPr>
          <p:cNvPr id="2" name="Rectangle 1">
            <a:extLst>
              <a:ext uri="{FF2B5EF4-FFF2-40B4-BE49-F238E27FC236}">
                <a16:creationId xmlns:a16="http://schemas.microsoft.com/office/drawing/2014/main" id="{0CB65C84-EE87-3866-5C25-5647E6F2DEA2}"/>
              </a:ext>
            </a:extLst>
          </p:cNvPr>
          <p:cNvSpPr/>
          <p:nvPr userDrawn="1"/>
        </p:nvSpPr>
        <p:spPr>
          <a:xfrm>
            <a:off x="1" y="6087063"/>
            <a:ext cx="12191999" cy="770935"/>
          </a:xfrm>
          <a:prstGeom prst="rect">
            <a:avLst/>
          </a:prstGeom>
          <a:gradFill flip="none" rotWithShape="1">
            <a:gsLst>
              <a:gs pos="3500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2064EFF-41A1-F0AB-2368-35F416D76268}"/>
              </a:ext>
            </a:extLst>
          </p:cNvPr>
          <p:cNvSpPr>
            <a:spLocks noGrp="1"/>
          </p:cNvSpPr>
          <p:nvPr>
            <p:ph type="dt" sz="half" idx="10"/>
          </p:nvPr>
        </p:nvSpPr>
        <p:spPr>
          <a:xfrm>
            <a:off x="10794999" y="8046720"/>
            <a:ext cx="795339" cy="201168"/>
          </a:xfrm>
        </p:spPr>
        <p:txBody>
          <a:bodyPr/>
          <a:lstStyle/>
          <a:p>
            <a:fld id="{3FB0711E-72F2-49CA-A13D-2CE4B0AB3388}" type="datetime1">
              <a:rPr lang="en-US" smtClean="0"/>
              <a:t>6/28/2023</a:t>
            </a:fld>
            <a:endParaRPr lang="en-US"/>
          </a:p>
        </p:txBody>
      </p:sp>
      <p:sp>
        <p:nvSpPr>
          <p:cNvPr id="4" name="Footer Placeholder 3">
            <a:extLst>
              <a:ext uri="{FF2B5EF4-FFF2-40B4-BE49-F238E27FC236}">
                <a16:creationId xmlns:a16="http://schemas.microsoft.com/office/drawing/2014/main" id="{2F090EA0-1AB8-39CD-FB8C-EDEF0A8A4E42}"/>
              </a:ext>
            </a:extLst>
          </p:cNvPr>
          <p:cNvSpPr>
            <a:spLocks noGrp="1"/>
          </p:cNvSpPr>
          <p:nvPr>
            <p:ph type="ftr" sz="quarter" idx="11"/>
          </p:nvPr>
        </p:nvSpPr>
        <p:spPr/>
        <p:txBody>
          <a:bodyPr/>
          <a:lstStyle/>
          <a:p>
            <a:r>
              <a:rPr lang="en-US"/>
              <a:t>Please do not move or delete the footer text boxes. </a:t>
            </a:r>
          </a:p>
        </p:txBody>
      </p:sp>
      <p:sp>
        <p:nvSpPr>
          <p:cNvPr id="5" name="Slide Number Placeholder 4">
            <a:extLst>
              <a:ext uri="{FF2B5EF4-FFF2-40B4-BE49-F238E27FC236}">
                <a16:creationId xmlns:a16="http://schemas.microsoft.com/office/drawing/2014/main" id="{A3DA420F-89AF-4FB7-0032-BD02096E7C1E}"/>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pPr/>
              <a:t>‹#›</a:t>
            </a:fld>
            <a:endParaRPr lang="en-US"/>
          </a:p>
        </p:txBody>
      </p:sp>
      <p:pic>
        <p:nvPicPr>
          <p:cNvPr id="12" name="Graphic 11">
            <a:extLst>
              <a:ext uri="{FF2B5EF4-FFF2-40B4-BE49-F238E27FC236}">
                <a16:creationId xmlns:a16="http://schemas.microsoft.com/office/drawing/2014/main" id="{CFAA0BD9-DD93-98E9-8208-40AB5C0E5064}"/>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8600" y="6418047"/>
            <a:ext cx="2534716" cy="128016"/>
          </a:xfrm>
          <a:prstGeom prst="rect">
            <a:avLst/>
          </a:prstGeom>
        </p:spPr>
      </p:pic>
      <p:sp>
        <p:nvSpPr>
          <p:cNvPr id="8" name="Title 1">
            <a:extLst>
              <a:ext uri="{FF2B5EF4-FFF2-40B4-BE49-F238E27FC236}">
                <a16:creationId xmlns:a16="http://schemas.microsoft.com/office/drawing/2014/main" id="{962CFF15-7C79-13DD-8E44-5AD1F069EBB8}"/>
              </a:ext>
            </a:extLst>
          </p:cNvPr>
          <p:cNvSpPr>
            <a:spLocks noGrp="1"/>
          </p:cNvSpPr>
          <p:nvPr>
            <p:ph type="title" hasCustomPrompt="1"/>
          </p:nvPr>
        </p:nvSpPr>
        <p:spPr>
          <a:xfrm>
            <a:off x="8255000" y="228600"/>
            <a:ext cx="3708400" cy="2562508"/>
          </a:xfrm>
        </p:spPr>
        <p:txBody>
          <a:bodyPr/>
          <a:lstStyle>
            <a:lvl1pPr>
              <a:defRPr sz="3000"/>
            </a:lvl1pPr>
          </a:lstStyle>
          <a:p>
            <a:r>
              <a:rPr lang="en-US"/>
              <a:t>Click to add a title</a:t>
            </a:r>
          </a:p>
        </p:txBody>
      </p:sp>
      <p:sp>
        <p:nvSpPr>
          <p:cNvPr id="9" name="Text Placeholder 8">
            <a:extLst>
              <a:ext uri="{FF2B5EF4-FFF2-40B4-BE49-F238E27FC236}">
                <a16:creationId xmlns:a16="http://schemas.microsoft.com/office/drawing/2014/main" id="{CFB60A35-1DFF-6AEF-38B6-92973C78012D}"/>
              </a:ext>
            </a:extLst>
          </p:cNvPr>
          <p:cNvSpPr>
            <a:spLocks noGrp="1"/>
          </p:cNvSpPr>
          <p:nvPr>
            <p:ph type="body" sz="quarter" idx="13" hasCustomPrompt="1"/>
          </p:nvPr>
        </p:nvSpPr>
        <p:spPr>
          <a:xfrm>
            <a:off x="8255000" y="2901600"/>
            <a:ext cx="3708400" cy="2975325"/>
          </a:xfr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a subtitle</a:t>
            </a:r>
          </a:p>
        </p:txBody>
      </p:sp>
    </p:spTree>
    <p:extLst>
      <p:ext uri="{BB962C8B-B14F-4D97-AF65-F5344CB8AC3E}">
        <p14:creationId xmlns:p14="http://schemas.microsoft.com/office/powerpoint/2010/main" val="1748763175"/>
      </p:ext>
    </p:extLst>
  </p:cSld>
  <p:clrMapOvr>
    <a:masterClrMapping/>
  </p:clrMapOvr>
  <p:extLst>
    <p:ext uri="{DCECCB84-F9BA-43D5-87BE-67443E8EF086}">
      <p15:sldGuideLst xmlns:p15="http://schemas.microsoft.com/office/powerpoint/2012/main">
        <p15:guide id="1" orient="horz" pos="2051"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2">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F352DF-BF87-BA28-4DE2-8438DF4E0F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74" t="8066" b="30"/>
          <a:stretch/>
        </p:blipFill>
        <p:spPr>
          <a:xfrm>
            <a:off x="0" y="0"/>
            <a:ext cx="11775678" cy="6141316"/>
          </a:xfrm>
          <a:prstGeom prst="rect">
            <a:avLst/>
          </a:prstGeom>
        </p:spPr>
      </p:pic>
      <p:pic>
        <p:nvPicPr>
          <p:cNvPr id="16" name="Picture 15" descr="A picture containing screenshot, graphics, purple, colorfulness&#10;&#10;Description automatically generated">
            <a:extLst>
              <a:ext uri="{FF2B5EF4-FFF2-40B4-BE49-F238E27FC236}">
                <a16:creationId xmlns:a16="http://schemas.microsoft.com/office/drawing/2014/main" id="{8CCD647F-9D27-7A28-FACA-DC8C018244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630"/>
          <a:stretch/>
        </p:blipFill>
        <p:spPr>
          <a:xfrm>
            <a:off x="0" y="0"/>
            <a:ext cx="12192000" cy="5511800"/>
          </a:xfrm>
          <a:prstGeom prst="rect">
            <a:avLst/>
          </a:prstGeom>
        </p:spPr>
      </p:pic>
      <p:sp>
        <p:nvSpPr>
          <p:cNvPr id="2" name="Rectangle 1">
            <a:extLst>
              <a:ext uri="{FF2B5EF4-FFF2-40B4-BE49-F238E27FC236}">
                <a16:creationId xmlns:a16="http://schemas.microsoft.com/office/drawing/2014/main" id="{0CB65C84-EE87-3866-5C25-5647E6F2DEA2}"/>
              </a:ext>
            </a:extLst>
          </p:cNvPr>
          <p:cNvSpPr/>
          <p:nvPr userDrawn="1"/>
        </p:nvSpPr>
        <p:spPr>
          <a:xfrm>
            <a:off x="1" y="6087063"/>
            <a:ext cx="12191999" cy="770935"/>
          </a:xfrm>
          <a:prstGeom prst="rect">
            <a:avLst/>
          </a:prstGeom>
          <a:gradFill flip="none" rotWithShape="1">
            <a:gsLst>
              <a:gs pos="3500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2064EFF-41A1-F0AB-2368-35F416D76268}"/>
              </a:ext>
            </a:extLst>
          </p:cNvPr>
          <p:cNvSpPr>
            <a:spLocks noGrp="1"/>
          </p:cNvSpPr>
          <p:nvPr>
            <p:ph type="dt" sz="half" idx="10"/>
          </p:nvPr>
        </p:nvSpPr>
        <p:spPr>
          <a:xfrm>
            <a:off x="10794999" y="8046720"/>
            <a:ext cx="795339" cy="201168"/>
          </a:xfrm>
        </p:spPr>
        <p:txBody>
          <a:bodyPr/>
          <a:lstStyle/>
          <a:p>
            <a:fld id="{3FB0711E-72F2-49CA-A13D-2CE4B0AB3388}" type="datetime1">
              <a:rPr lang="en-US" smtClean="0"/>
              <a:t>6/28/2023</a:t>
            </a:fld>
            <a:endParaRPr lang="en-US"/>
          </a:p>
        </p:txBody>
      </p:sp>
      <p:sp>
        <p:nvSpPr>
          <p:cNvPr id="4" name="Footer Placeholder 3">
            <a:extLst>
              <a:ext uri="{FF2B5EF4-FFF2-40B4-BE49-F238E27FC236}">
                <a16:creationId xmlns:a16="http://schemas.microsoft.com/office/drawing/2014/main" id="{2F090EA0-1AB8-39CD-FB8C-EDEF0A8A4E42}"/>
              </a:ext>
            </a:extLst>
          </p:cNvPr>
          <p:cNvSpPr>
            <a:spLocks noGrp="1"/>
          </p:cNvSpPr>
          <p:nvPr>
            <p:ph type="ftr" sz="quarter" idx="11"/>
          </p:nvPr>
        </p:nvSpPr>
        <p:spPr/>
        <p:txBody>
          <a:bodyPr/>
          <a:lstStyle/>
          <a:p>
            <a:r>
              <a:rPr lang="en-US"/>
              <a:t>Please do not move or delete the footer text boxes. </a:t>
            </a:r>
          </a:p>
        </p:txBody>
      </p:sp>
      <p:sp>
        <p:nvSpPr>
          <p:cNvPr id="5" name="Slide Number Placeholder 4">
            <a:extLst>
              <a:ext uri="{FF2B5EF4-FFF2-40B4-BE49-F238E27FC236}">
                <a16:creationId xmlns:a16="http://schemas.microsoft.com/office/drawing/2014/main" id="{A3DA420F-89AF-4FB7-0032-BD02096E7C1E}"/>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pPr/>
              <a:t>‹#›</a:t>
            </a:fld>
            <a:endParaRPr lang="en-US"/>
          </a:p>
        </p:txBody>
      </p:sp>
      <p:pic>
        <p:nvPicPr>
          <p:cNvPr id="7" name="Graphic 6">
            <a:extLst>
              <a:ext uri="{FF2B5EF4-FFF2-40B4-BE49-F238E27FC236}">
                <a16:creationId xmlns:a16="http://schemas.microsoft.com/office/drawing/2014/main" id="{FC060388-E29B-6E67-9C6C-FF9819E7798A}"/>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8600" y="6418047"/>
            <a:ext cx="2534716" cy="128016"/>
          </a:xfrm>
          <a:prstGeom prst="rect">
            <a:avLst/>
          </a:prstGeom>
        </p:spPr>
      </p:pic>
      <p:sp>
        <p:nvSpPr>
          <p:cNvPr id="6" name="Title 1">
            <a:extLst>
              <a:ext uri="{FF2B5EF4-FFF2-40B4-BE49-F238E27FC236}">
                <a16:creationId xmlns:a16="http://schemas.microsoft.com/office/drawing/2014/main" id="{C8F96E22-56CA-EDD7-BDA5-587DA9EC1423}"/>
              </a:ext>
            </a:extLst>
          </p:cNvPr>
          <p:cNvSpPr>
            <a:spLocks noGrp="1"/>
          </p:cNvSpPr>
          <p:nvPr>
            <p:ph type="title" hasCustomPrompt="1"/>
          </p:nvPr>
        </p:nvSpPr>
        <p:spPr>
          <a:xfrm>
            <a:off x="8255000" y="228600"/>
            <a:ext cx="3708400" cy="2562508"/>
          </a:xfrm>
        </p:spPr>
        <p:txBody>
          <a:bodyPr/>
          <a:lstStyle>
            <a:lvl1pPr>
              <a:defRPr sz="3000"/>
            </a:lvl1pPr>
          </a:lstStyle>
          <a:p>
            <a:r>
              <a:rPr lang="en-US"/>
              <a:t>Click to add a title</a:t>
            </a:r>
          </a:p>
        </p:txBody>
      </p:sp>
      <p:sp>
        <p:nvSpPr>
          <p:cNvPr id="8" name="Text Placeholder 8">
            <a:extLst>
              <a:ext uri="{FF2B5EF4-FFF2-40B4-BE49-F238E27FC236}">
                <a16:creationId xmlns:a16="http://schemas.microsoft.com/office/drawing/2014/main" id="{1C8D7B84-D849-5016-7905-49610E754425}"/>
              </a:ext>
            </a:extLst>
          </p:cNvPr>
          <p:cNvSpPr>
            <a:spLocks noGrp="1"/>
          </p:cNvSpPr>
          <p:nvPr>
            <p:ph type="body" sz="quarter" idx="13" hasCustomPrompt="1"/>
          </p:nvPr>
        </p:nvSpPr>
        <p:spPr>
          <a:xfrm>
            <a:off x="8255000" y="2901600"/>
            <a:ext cx="3708400" cy="2975325"/>
          </a:xfr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a subtitle</a:t>
            </a:r>
          </a:p>
        </p:txBody>
      </p:sp>
    </p:spTree>
    <p:extLst>
      <p:ext uri="{BB962C8B-B14F-4D97-AF65-F5344CB8AC3E}">
        <p14:creationId xmlns:p14="http://schemas.microsoft.com/office/powerpoint/2010/main" val="2488214349"/>
      </p:ext>
    </p:extLst>
  </p:cSld>
  <p:clrMapOvr>
    <a:masterClrMapping/>
  </p:clrMapOvr>
  <p:extLst>
    <p:ext uri="{DCECCB84-F9BA-43D5-87BE-67443E8EF086}">
      <p15:sldGuideLst xmlns:p15="http://schemas.microsoft.com/office/powerpoint/2012/main">
        <p15:guide id="1" orient="horz" pos="2051"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3">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025E052-A85F-5FB3-D9EF-794725FCD7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407" t="12584" r="55"/>
          <a:stretch/>
        </p:blipFill>
        <p:spPr>
          <a:xfrm>
            <a:off x="-1" y="0"/>
            <a:ext cx="12026899" cy="6087063"/>
          </a:xfrm>
          <a:prstGeom prst="rect">
            <a:avLst/>
          </a:prstGeom>
        </p:spPr>
      </p:pic>
      <p:pic>
        <p:nvPicPr>
          <p:cNvPr id="16" name="Picture 15" descr="A picture containing screenshot, graphics, purple, colorfulness&#10;&#10;Description automatically generated">
            <a:extLst>
              <a:ext uri="{FF2B5EF4-FFF2-40B4-BE49-F238E27FC236}">
                <a16:creationId xmlns:a16="http://schemas.microsoft.com/office/drawing/2014/main" id="{8CCD647F-9D27-7A28-FACA-DC8C018244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630"/>
          <a:stretch/>
        </p:blipFill>
        <p:spPr>
          <a:xfrm>
            <a:off x="0" y="0"/>
            <a:ext cx="12192000" cy="5511800"/>
          </a:xfrm>
          <a:prstGeom prst="rect">
            <a:avLst/>
          </a:prstGeom>
        </p:spPr>
      </p:pic>
      <p:sp>
        <p:nvSpPr>
          <p:cNvPr id="2" name="Rectangle 1">
            <a:extLst>
              <a:ext uri="{FF2B5EF4-FFF2-40B4-BE49-F238E27FC236}">
                <a16:creationId xmlns:a16="http://schemas.microsoft.com/office/drawing/2014/main" id="{0CB65C84-EE87-3866-5C25-5647E6F2DEA2}"/>
              </a:ext>
            </a:extLst>
          </p:cNvPr>
          <p:cNvSpPr/>
          <p:nvPr userDrawn="1"/>
        </p:nvSpPr>
        <p:spPr>
          <a:xfrm>
            <a:off x="1" y="6087063"/>
            <a:ext cx="12191999" cy="770935"/>
          </a:xfrm>
          <a:prstGeom prst="rect">
            <a:avLst/>
          </a:prstGeom>
          <a:gradFill flip="none" rotWithShape="1">
            <a:gsLst>
              <a:gs pos="3500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2064EFF-41A1-F0AB-2368-35F416D76268}"/>
              </a:ext>
            </a:extLst>
          </p:cNvPr>
          <p:cNvSpPr>
            <a:spLocks noGrp="1"/>
          </p:cNvSpPr>
          <p:nvPr>
            <p:ph type="dt" sz="half" idx="10"/>
          </p:nvPr>
        </p:nvSpPr>
        <p:spPr>
          <a:xfrm>
            <a:off x="10794999" y="8046720"/>
            <a:ext cx="795339" cy="201168"/>
          </a:xfrm>
        </p:spPr>
        <p:txBody>
          <a:bodyPr/>
          <a:lstStyle/>
          <a:p>
            <a:fld id="{3FB0711E-72F2-49CA-A13D-2CE4B0AB3388}" type="datetime1">
              <a:rPr lang="en-US" smtClean="0"/>
              <a:t>6/28/2023</a:t>
            </a:fld>
            <a:endParaRPr lang="en-US"/>
          </a:p>
        </p:txBody>
      </p:sp>
      <p:sp>
        <p:nvSpPr>
          <p:cNvPr id="4" name="Footer Placeholder 3">
            <a:extLst>
              <a:ext uri="{FF2B5EF4-FFF2-40B4-BE49-F238E27FC236}">
                <a16:creationId xmlns:a16="http://schemas.microsoft.com/office/drawing/2014/main" id="{2F090EA0-1AB8-39CD-FB8C-EDEF0A8A4E42}"/>
              </a:ext>
            </a:extLst>
          </p:cNvPr>
          <p:cNvSpPr>
            <a:spLocks noGrp="1"/>
          </p:cNvSpPr>
          <p:nvPr>
            <p:ph type="ftr" sz="quarter" idx="11"/>
          </p:nvPr>
        </p:nvSpPr>
        <p:spPr/>
        <p:txBody>
          <a:bodyPr/>
          <a:lstStyle/>
          <a:p>
            <a:r>
              <a:rPr lang="en-US"/>
              <a:t>Please do not move or delete the footer text boxes. </a:t>
            </a:r>
          </a:p>
        </p:txBody>
      </p:sp>
      <p:sp>
        <p:nvSpPr>
          <p:cNvPr id="5" name="Slide Number Placeholder 4">
            <a:extLst>
              <a:ext uri="{FF2B5EF4-FFF2-40B4-BE49-F238E27FC236}">
                <a16:creationId xmlns:a16="http://schemas.microsoft.com/office/drawing/2014/main" id="{A3DA420F-89AF-4FB7-0032-BD02096E7C1E}"/>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pPr/>
              <a:t>‹#›</a:t>
            </a:fld>
            <a:endParaRPr lang="en-US"/>
          </a:p>
        </p:txBody>
      </p:sp>
      <p:pic>
        <p:nvPicPr>
          <p:cNvPr id="7" name="Graphic 6">
            <a:extLst>
              <a:ext uri="{FF2B5EF4-FFF2-40B4-BE49-F238E27FC236}">
                <a16:creationId xmlns:a16="http://schemas.microsoft.com/office/drawing/2014/main" id="{30F26B62-6AE1-6DE9-500E-DE7D1D22AC7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8600" y="6418047"/>
            <a:ext cx="2534716" cy="128016"/>
          </a:xfrm>
          <a:prstGeom prst="rect">
            <a:avLst/>
          </a:prstGeom>
        </p:spPr>
      </p:pic>
      <p:sp>
        <p:nvSpPr>
          <p:cNvPr id="6" name="Title 1">
            <a:extLst>
              <a:ext uri="{FF2B5EF4-FFF2-40B4-BE49-F238E27FC236}">
                <a16:creationId xmlns:a16="http://schemas.microsoft.com/office/drawing/2014/main" id="{A667210C-BE83-0E4D-0BD0-093D6F2727A9}"/>
              </a:ext>
            </a:extLst>
          </p:cNvPr>
          <p:cNvSpPr>
            <a:spLocks noGrp="1"/>
          </p:cNvSpPr>
          <p:nvPr>
            <p:ph type="title" hasCustomPrompt="1"/>
          </p:nvPr>
        </p:nvSpPr>
        <p:spPr>
          <a:xfrm>
            <a:off x="8255000" y="228600"/>
            <a:ext cx="3708400" cy="2562508"/>
          </a:xfrm>
        </p:spPr>
        <p:txBody>
          <a:bodyPr/>
          <a:lstStyle>
            <a:lvl1pPr>
              <a:defRPr sz="3000"/>
            </a:lvl1pPr>
          </a:lstStyle>
          <a:p>
            <a:r>
              <a:rPr lang="en-US"/>
              <a:t>Click to add a title</a:t>
            </a:r>
          </a:p>
        </p:txBody>
      </p:sp>
      <p:sp>
        <p:nvSpPr>
          <p:cNvPr id="8" name="Text Placeholder 8">
            <a:extLst>
              <a:ext uri="{FF2B5EF4-FFF2-40B4-BE49-F238E27FC236}">
                <a16:creationId xmlns:a16="http://schemas.microsoft.com/office/drawing/2014/main" id="{25535036-077F-51F6-1C4A-D7C87CAB4E07}"/>
              </a:ext>
            </a:extLst>
          </p:cNvPr>
          <p:cNvSpPr>
            <a:spLocks noGrp="1"/>
          </p:cNvSpPr>
          <p:nvPr>
            <p:ph type="body" sz="quarter" idx="13" hasCustomPrompt="1"/>
          </p:nvPr>
        </p:nvSpPr>
        <p:spPr>
          <a:xfrm>
            <a:off x="8255000" y="2901600"/>
            <a:ext cx="3708400" cy="2975325"/>
          </a:xfr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a subtitle</a:t>
            </a:r>
          </a:p>
        </p:txBody>
      </p:sp>
    </p:spTree>
    <p:extLst>
      <p:ext uri="{BB962C8B-B14F-4D97-AF65-F5344CB8AC3E}">
        <p14:creationId xmlns:p14="http://schemas.microsoft.com/office/powerpoint/2010/main" val="3932623104"/>
      </p:ext>
    </p:extLst>
  </p:cSld>
  <p:clrMapOvr>
    <a:masterClrMapping/>
  </p:clrMapOvr>
  <p:extLst>
    <p:ext uri="{DCECCB84-F9BA-43D5-87BE-67443E8EF086}">
      <p15:sldGuideLst xmlns:p15="http://schemas.microsoft.com/office/powerpoint/2012/main">
        <p15:guide id="1" orient="horz" pos="2051"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E9D19F-EB7C-AB02-95B3-5384842FE6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122" t="136" b="136"/>
          <a:stretch/>
        </p:blipFill>
        <p:spPr>
          <a:xfrm>
            <a:off x="0" y="0"/>
            <a:ext cx="10261600" cy="6144770"/>
          </a:xfrm>
          <a:prstGeom prst="rect">
            <a:avLst/>
          </a:prstGeom>
        </p:spPr>
      </p:pic>
      <p:pic>
        <p:nvPicPr>
          <p:cNvPr id="16" name="Picture 15" descr="A picture containing screenshot, graphics, purple, colorfulness&#10;&#10;Description automatically generated">
            <a:extLst>
              <a:ext uri="{FF2B5EF4-FFF2-40B4-BE49-F238E27FC236}">
                <a16:creationId xmlns:a16="http://schemas.microsoft.com/office/drawing/2014/main" id="{8CCD647F-9D27-7A28-FACA-DC8C018244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630"/>
          <a:stretch/>
        </p:blipFill>
        <p:spPr>
          <a:xfrm>
            <a:off x="0" y="0"/>
            <a:ext cx="12192000" cy="5511800"/>
          </a:xfrm>
          <a:prstGeom prst="rect">
            <a:avLst/>
          </a:prstGeom>
        </p:spPr>
      </p:pic>
      <p:sp>
        <p:nvSpPr>
          <p:cNvPr id="2" name="Rectangle 1">
            <a:extLst>
              <a:ext uri="{FF2B5EF4-FFF2-40B4-BE49-F238E27FC236}">
                <a16:creationId xmlns:a16="http://schemas.microsoft.com/office/drawing/2014/main" id="{0CB65C84-EE87-3866-5C25-5647E6F2DEA2}"/>
              </a:ext>
            </a:extLst>
          </p:cNvPr>
          <p:cNvSpPr/>
          <p:nvPr userDrawn="1"/>
        </p:nvSpPr>
        <p:spPr>
          <a:xfrm>
            <a:off x="1" y="6087063"/>
            <a:ext cx="12191999" cy="770935"/>
          </a:xfrm>
          <a:prstGeom prst="rect">
            <a:avLst/>
          </a:prstGeom>
          <a:gradFill flip="none" rotWithShape="1">
            <a:gsLst>
              <a:gs pos="3500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2064EFF-41A1-F0AB-2368-35F416D76268}"/>
              </a:ext>
            </a:extLst>
          </p:cNvPr>
          <p:cNvSpPr>
            <a:spLocks noGrp="1"/>
          </p:cNvSpPr>
          <p:nvPr>
            <p:ph type="dt" sz="half" idx="10"/>
          </p:nvPr>
        </p:nvSpPr>
        <p:spPr>
          <a:xfrm>
            <a:off x="10794999" y="8046720"/>
            <a:ext cx="795339" cy="201168"/>
          </a:xfrm>
        </p:spPr>
        <p:txBody>
          <a:bodyPr/>
          <a:lstStyle/>
          <a:p>
            <a:fld id="{3FB0711E-72F2-49CA-A13D-2CE4B0AB3388}" type="datetime1">
              <a:rPr lang="en-US" smtClean="0"/>
              <a:t>6/28/2023</a:t>
            </a:fld>
            <a:endParaRPr lang="en-US"/>
          </a:p>
        </p:txBody>
      </p:sp>
      <p:sp>
        <p:nvSpPr>
          <p:cNvPr id="4" name="Footer Placeholder 3">
            <a:extLst>
              <a:ext uri="{FF2B5EF4-FFF2-40B4-BE49-F238E27FC236}">
                <a16:creationId xmlns:a16="http://schemas.microsoft.com/office/drawing/2014/main" id="{2F090EA0-1AB8-39CD-FB8C-EDEF0A8A4E42}"/>
              </a:ext>
            </a:extLst>
          </p:cNvPr>
          <p:cNvSpPr>
            <a:spLocks noGrp="1"/>
          </p:cNvSpPr>
          <p:nvPr>
            <p:ph type="ftr" sz="quarter" idx="11"/>
          </p:nvPr>
        </p:nvSpPr>
        <p:spPr/>
        <p:txBody>
          <a:bodyPr/>
          <a:lstStyle/>
          <a:p>
            <a:r>
              <a:rPr lang="en-US"/>
              <a:t>Please do not move or delete the footer text boxes. </a:t>
            </a:r>
          </a:p>
        </p:txBody>
      </p:sp>
      <p:sp>
        <p:nvSpPr>
          <p:cNvPr id="5" name="Slide Number Placeholder 4">
            <a:extLst>
              <a:ext uri="{FF2B5EF4-FFF2-40B4-BE49-F238E27FC236}">
                <a16:creationId xmlns:a16="http://schemas.microsoft.com/office/drawing/2014/main" id="{A3DA420F-89AF-4FB7-0032-BD02096E7C1E}"/>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pPr/>
              <a:t>‹#›</a:t>
            </a:fld>
            <a:endParaRPr lang="en-US"/>
          </a:p>
        </p:txBody>
      </p:sp>
      <p:pic>
        <p:nvPicPr>
          <p:cNvPr id="8" name="Graphic 7">
            <a:extLst>
              <a:ext uri="{FF2B5EF4-FFF2-40B4-BE49-F238E27FC236}">
                <a16:creationId xmlns:a16="http://schemas.microsoft.com/office/drawing/2014/main" id="{9E4C34F0-EC9D-9A8F-7A00-45DAEF6C34ED}"/>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8600" y="6418047"/>
            <a:ext cx="2534716" cy="128016"/>
          </a:xfrm>
          <a:prstGeom prst="rect">
            <a:avLst/>
          </a:prstGeom>
        </p:spPr>
      </p:pic>
      <p:sp>
        <p:nvSpPr>
          <p:cNvPr id="6" name="Title 1">
            <a:extLst>
              <a:ext uri="{FF2B5EF4-FFF2-40B4-BE49-F238E27FC236}">
                <a16:creationId xmlns:a16="http://schemas.microsoft.com/office/drawing/2014/main" id="{2D8239D8-FF31-6588-2AD3-A110F2FEC460}"/>
              </a:ext>
            </a:extLst>
          </p:cNvPr>
          <p:cNvSpPr>
            <a:spLocks noGrp="1"/>
          </p:cNvSpPr>
          <p:nvPr>
            <p:ph type="title" hasCustomPrompt="1"/>
          </p:nvPr>
        </p:nvSpPr>
        <p:spPr>
          <a:xfrm>
            <a:off x="8255000" y="228600"/>
            <a:ext cx="3708400" cy="2562508"/>
          </a:xfrm>
        </p:spPr>
        <p:txBody>
          <a:bodyPr/>
          <a:lstStyle>
            <a:lvl1pPr>
              <a:defRPr sz="3000"/>
            </a:lvl1pPr>
          </a:lstStyle>
          <a:p>
            <a:r>
              <a:rPr lang="en-US"/>
              <a:t>Click to add a title</a:t>
            </a:r>
          </a:p>
        </p:txBody>
      </p:sp>
      <p:sp>
        <p:nvSpPr>
          <p:cNvPr id="9" name="Text Placeholder 8">
            <a:extLst>
              <a:ext uri="{FF2B5EF4-FFF2-40B4-BE49-F238E27FC236}">
                <a16:creationId xmlns:a16="http://schemas.microsoft.com/office/drawing/2014/main" id="{CD7E0057-C76B-B427-9ABB-D03820C3DAA6}"/>
              </a:ext>
            </a:extLst>
          </p:cNvPr>
          <p:cNvSpPr>
            <a:spLocks noGrp="1"/>
          </p:cNvSpPr>
          <p:nvPr>
            <p:ph type="body" sz="quarter" idx="13" hasCustomPrompt="1"/>
          </p:nvPr>
        </p:nvSpPr>
        <p:spPr>
          <a:xfrm>
            <a:off x="8255000" y="2901600"/>
            <a:ext cx="3708400" cy="2975325"/>
          </a:xfr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a subtitle</a:t>
            </a:r>
          </a:p>
        </p:txBody>
      </p:sp>
    </p:spTree>
    <p:extLst>
      <p:ext uri="{BB962C8B-B14F-4D97-AF65-F5344CB8AC3E}">
        <p14:creationId xmlns:p14="http://schemas.microsoft.com/office/powerpoint/2010/main" val="3164307943"/>
      </p:ext>
    </p:extLst>
  </p:cSld>
  <p:clrMapOvr>
    <a:masterClrMapping/>
  </p:clrMapOvr>
  <p:extLst>
    <p:ext uri="{DCECCB84-F9BA-43D5-87BE-67443E8EF086}">
      <p15:sldGuideLst xmlns:p15="http://schemas.microsoft.com/office/powerpoint/2012/main">
        <p15:guide id="1" orient="horz" pos="2051"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Section Header #5">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8724134-BAC3-F7C6-F028-63AB410AF1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75" t="5782" r="54"/>
          <a:stretch/>
        </p:blipFill>
        <p:spPr>
          <a:xfrm>
            <a:off x="0" y="0"/>
            <a:ext cx="11163300" cy="6149388"/>
          </a:xfrm>
          <a:prstGeom prst="rect">
            <a:avLst/>
          </a:prstGeom>
        </p:spPr>
      </p:pic>
      <p:pic>
        <p:nvPicPr>
          <p:cNvPr id="16" name="Picture 15" descr="A picture containing screenshot, graphics, purple, colorfulness&#10;&#10;Description automatically generated">
            <a:extLst>
              <a:ext uri="{FF2B5EF4-FFF2-40B4-BE49-F238E27FC236}">
                <a16:creationId xmlns:a16="http://schemas.microsoft.com/office/drawing/2014/main" id="{8CCD647F-9D27-7A28-FACA-DC8C0182444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19630"/>
          <a:stretch/>
        </p:blipFill>
        <p:spPr>
          <a:xfrm>
            <a:off x="0" y="0"/>
            <a:ext cx="12192000" cy="5511800"/>
          </a:xfrm>
          <a:prstGeom prst="rect">
            <a:avLst/>
          </a:prstGeom>
        </p:spPr>
      </p:pic>
      <p:sp>
        <p:nvSpPr>
          <p:cNvPr id="2" name="Rectangle 1">
            <a:extLst>
              <a:ext uri="{FF2B5EF4-FFF2-40B4-BE49-F238E27FC236}">
                <a16:creationId xmlns:a16="http://schemas.microsoft.com/office/drawing/2014/main" id="{0CB65C84-EE87-3866-5C25-5647E6F2DEA2}"/>
              </a:ext>
            </a:extLst>
          </p:cNvPr>
          <p:cNvSpPr/>
          <p:nvPr userDrawn="1"/>
        </p:nvSpPr>
        <p:spPr>
          <a:xfrm>
            <a:off x="1" y="6087063"/>
            <a:ext cx="12191999" cy="770935"/>
          </a:xfrm>
          <a:prstGeom prst="rect">
            <a:avLst/>
          </a:prstGeom>
          <a:gradFill flip="none" rotWithShape="1">
            <a:gsLst>
              <a:gs pos="3500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A2064EFF-41A1-F0AB-2368-35F416D76268}"/>
              </a:ext>
            </a:extLst>
          </p:cNvPr>
          <p:cNvSpPr>
            <a:spLocks noGrp="1"/>
          </p:cNvSpPr>
          <p:nvPr>
            <p:ph type="dt" sz="half" idx="10"/>
          </p:nvPr>
        </p:nvSpPr>
        <p:spPr>
          <a:xfrm>
            <a:off x="10794999" y="8046720"/>
            <a:ext cx="795339" cy="201168"/>
          </a:xfrm>
        </p:spPr>
        <p:txBody>
          <a:bodyPr/>
          <a:lstStyle/>
          <a:p>
            <a:fld id="{3FB0711E-72F2-49CA-A13D-2CE4B0AB3388}" type="datetime1">
              <a:rPr lang="en-US" smtClean="0"/>
              <a:t>6/28/2023</a:t>
            </a:fld>
            <a:endParaRPr lang="en-US"/>
          </a:p>
        </p:txBody>
      </p:sp>
      <p:sp>
        <p:nvSpPr>
          <p:cNvPr id="4" name="Footer Placeholder 3">
            <a:extLst>
              <a:ext uri="{FF2B5EF4-FFF2-40B4-BE49-F238E27FC236}">
                <a16:creationId xmlns:a16="http://schemas.microsoft.com/office/drawing/2014/main" id="{2F090EA0-1AB8-39CD-FB8C-EDEF0A8A4E42}"/>
              </a:ext>
            </a:extLst>
          </p:cNvPr>
          <p:cNvSpPr>
            <a:spLocks noGrp="1"/>
          </p:cNvSpPr>
          <p:nvPr>
            <p:ph type="ftr" sz="quarter" idx="11"/>
          </p:nvPr>
        </p:nvSpPr>
        <p:spPr/>
        <p:txBody>
          <a:bodyPr/>
          <a:lstStyle/>
          <a:p>
            <a:r>
              <a:rPr lang="en-US"/>
              <a:t>Please do not move or delete the footer text boxes. </a:t>
            </a:r>
          </a:p>
        </p:txBody>
      </p:sp>
      <p:sp>
        <p:nvSpPr>
          <p:cNvPr id="5" name="Slide Number Placeholder 4">
            <a:extLst>
              <a:ext uri="{FF2B5EF4-FFF2-40B4-BE49-F238E27FC236}">
                <a16:creationId xmlns:a16="http://schemas.microsoft.com/office/drawing/2014/main" id="{A3DA420F-89AF-4FB7-0032-BD02096E7C1E}"/>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pPr/>
              <a:t>‹#›</a:t>
            </a:fld>
            <a:endParaRPr lang="en-US"/>
          </a:p>
        </p:txBody>
      </p:sp>
      <p:pic>
        <p:nvPicPr>
          <p:cNvPr id="6" name="Graphic 5">
            <a:extLst>
              <a:ext uri="{FF2B5EF4-FFF2-40B4-BE49-F238E27FC236}">
                <a16:creationId xmlns:a16="http://schemas.microsoft.com/office/drawing/2014/main" id="{23C882DC-9318-E893-E272-04711EDE9D0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228600" y="6418047"/>
            <a:ext cx="2534716" cy="128016"/>
          </a:xfrm>
          <a:prstGeom prst="rect">
            <a:avLst/>
          </a:prstGeom>
        </p:spPr>
      </p:pic>
      <p:sp>
        <p:nvSpPr>
          <p:cNvPr id="7" name="Title 1">
            <a:extLst>
              <a:ext uri="{FF2B5EF4-FFF2-40B4-BE49-F238E27FC236}">
                <a16:creationId xmlns:a16="http://schemas.microsoft.com/office/drawing/2014/main" id="{C9314B36-F3FE-EED6-8F4D-C5BA1FCE320B}"/>
              </a:ext>
            </a:extLst>
          </p:cNvPr>
          <p:cNvSpPr>
            <a:spLocks noGrp="1"/>
          </p:cNvSpPr>
          <p:nvPr>
            <p:ph type="title" hasCustomPrompt="1"/>
          </p:nvPr>
        </p:nvSpPr>
        <p:spPr>
          <a:xfrm>
            <a:off x="8255000" y="228600"/>
            <a:ext cx="3708400" cy="2562508"/>
          </a:xfrm>
        </p:spPr>
        <p:txBody>
          <a:bodyPr/>
          <a:lstStyle>
            <a:lvl1pPr>
              <a:defRPr sz="3000"/>
            </a:lvl1pPr>
          </a:lstStyle>
          <a:p>
            <a:r>
              <a:rPr lang="en-US"/>
              <a:t>Click to add a title</a:t>
            </a:r>
          </a:p>
        </p:txBody>
      </p:sp>
      <p:sp>
        <p:nvSpPr>
          <p:cNvPr id="8" name="Text Placeholder 8">
            <a:extLst>
              <a:ext uri="{FF2B5EF4-FFF2-40B4-BE49-F238E27FC236}">
                <a16:creationId xmlns:a16="http://schemas.microsoft.com/office/drawing/2014/main" id="{3124A6CB-0BD5-4FBD-6631-E2FCA84BD0F5}"/>
              </a:ext>
            </a:extLst>
          </p:cNvPr>
          <p:cNvSpPr>
            <a:spLocks noGrp="1"/>
          </p:cNvSpPr>
          <p:nvPr>
            <p:ph type="body" sz="quarter" idx="13" hasCustomPrompt="1"/>
          </p:nvPr>
        </p:nvSpPr>
        <p:spPr>
          <a:xfrm>
            <a:off x="8255000" y="2901600"/>
            <a:ext cx="3708400" cy="2975325"/>
          </a:xfr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a subtitle</a:t>
            </a:r>
          </a:p>
        </p:txBody>
      </p:sp>
    </p:spTree>
    <p:extLst>
      <p:ext uri="{BB962C8B-B14F-4D97-AF65-F5344CB8AC3E}">
        <p14:creationId xmlns:p14="http://schemas.microsoft.com/office/powerpoint/2010/main" val="3496311661"/>
      </p:ext>
    </p:extLst>
  </p:cSld>
  <p:clrMapOvr>
    <a:masterClrMapping/>
  </p:clrMapOvr>
  <p:extLst>
    <p:ext uri="{DCECCB84-F9BA-43D5-87BE-67443E8EF086}">
      <p15:sldGuideLst xmlns:p15="http://schemas.microsoft.com/office/powerpoint/2012/main">
        <p15:guide id="1" orient="horz" pos="2051"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Shape, arrow&#10;&#10;Description automatically generated">
            <a:extLst>
              <a:ext uri="{FF2B5EF4-FFF2-40B4-BE49-F238E27FC236}">
                <a16:creationId xmlns:a16="http://schemas.microsoft.com/office/drawing/2014/main" id="{3E59C376-7FAC-6578-0C71-291A05999BD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C0D07E8-9B65-4958-A6D5-EFDD14496E6D}"/>
              </a:ext>
            </a:extLst>
          </p:cNvPr>
          <p:cNvSpPr>
            <a:spLocks noGrp="1"/>
          </p:cNvSpPr>
          <p:nvPr>
            <p:ph type="title" hasCustomPrompt="1"/>
          </p:nvPr>
        </p:nvSpPr>
        <p:spPr>
          <a:xfrm>
            <a:off x="742950" y="1130300"/>
            <a:ext cx="10991850" cy="2400301"/>
          </a:xfrm>
        </p:spPr>
        <p:txBody>
          <a:bodyPr anchor="b"/>
          <a:lstStyle>
            <a:lvl1pPr>
              <a:defRPr sz="3000"/>
            </a:lvl1pPr>
          </a:lstStyle>
          <a:p>
            <a:r>
              <a:rPr lang="en-US"/>
              <a:t>Click to add a section title</a:t>
            </a:r>
          </a:p>
        </p:txBody>
      </p:sp>
      <p:sp>
        <p:nvSpPr>
          <p:cNvPr id="3" name="Text Placeholder 2">
            <a:extLst>
              <a:ext uri="{FF2B5EF4-FFF2-40B4-BE49-F238E27FC236}">
                <a16:creationId xmlns:a16="http://schemas.microsoft.com/office/drawing/2014/main" id="{AB7CF83F-C79F-C547-334D-22BBB501EFEA}"/>
              </a:ext>
            </a:extLst>
          </p:cNvPr>
          <p:cNvSpPr>
            <a:spLocks noGrp="1"/>
          </p:cNvSpPr>
          <p:nvPr>
            <p:ph type="body" idx="1" hasCustomPrompt="1"/>
          </p:nvPr>
        </p:nvSpPr>
        <p:spPr>
          <a:xfrm>
            <a:off x="743204" y="3649664"/>
            <a:ext cx="10991596" cy="2789235"/>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add a section subtitle (delete if unused)</a:t>
            </a:r>
          </a:p>
        </p:txBody>
      </p:sp>
      <p:sp>
        <p:nvSpPr>
          <p:cNvPr id="4" name="Date Placeholder 3">
            <a:extLst>
              <a:ext uri="{FF2B5EF4-FFF2-40B4-BE49-F238E27FC236}">
                <a16:creationId xmlns:a16="http://schemas.microsoft.com/office/drawing/2014/main" id="{95CA33D1-7B1D-C8F2-75F0-7FBF5CB772AA}"/>
              </a:ext>
            </a:extLst>
          </p:cNvPr>
          <p:cNvSpPr>
            <a:spLocks noGrp="1"/>
          </p:cNvSpPr>
          <p:nvPr>
            <p:ph type="dt" sz="half" idx="10"/>
          </p:nvPr>
        </p:nvSpPr>
        <p:spPr>
          <a:xfrm>
            <a:off x="10794999" y="8046720"/>
            <a:ext cx="795339" cy="201168"/>
          </a:xfrm>
        </p:spPr>
        <p:txBody>
          <a:bodyPr/>
          <a:lstStyle/>
          <a:p>
            <a:fld id="{0A9C135A-D167-478D-95E7-6A08DDFE861D}" type="datetime1">
              <a:rPr lang="en-US" smtClean="0"/>
              <a:t>6/28/2023</a:t>
            </a:fld>
            <a:endParaRPr lang="en-US"/>
          </a:p>
        </p:txBody>
      </p:sp>
      <p:sp>
        <p:nvSpPr>
          <p:cNvPr id="5" name="Footer Placeholder 4">
            <a:extLst>
              <a:ext uri="{FF2B5EF4-FFF2-40B4-BE49-F238E27FC236}">
                <a16:creationId xmlns:a16="http://schemas.microsoft.com/office/drawing/2014/main" id="{0C8E8EDA-62CD-F5C3-81D3-CDBE38518119}"/>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3916DB1D-838E-F287-88FC-EE16B9E1E978}"/>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t>‹#›</a:t>
            </a:fld>
            <a:endParaRPr lang="en-US"/>
          </a:p>
        </p:txBody>
      </p:sp>
      <p:pic>
        <p:nvPicPr>
          <p:cNvPr id="7" name="Graphic 6">
            <a:extLst>
              <a:ext uri="{FF2B5EF4-FFF2-40B4-BE49-F238E27FC236}">
                <a16:creationId xmlns:a16="http://schemas.microsoft.com/office/drawing/2014/main" id="{C13E08C4-4109-BEEA-ABB3-AF8CF010C3C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8600" y="6504493"/>
            <a:ext cx="2534717" cy="128016"/>
          </a:xfrm>
          <a:prstGeom prst="rect">
            <a:avLst/>
          </a:prstGeom>
        </p:spPr>
      </p:pic>
    </p:spTree>
    <p:extLst>
      <p:ext uri="{BB962C8B-B14F-4D97-AF65-F5344CB8AC3E}">
        <p14:creationId xmlns:p14="http://schemas.microsoft.com/office/powerpoint/2010/main" val="3638055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14674-C6F7-20BA-2CFB-1BE805B9B6FA}"/>
              </a:ext>
            </a:extLst>
          </p:cNvPr>
          <p:cNvSpPr>
            <a:spLocks noGrp="1"/>
          </p:cNvSpPr>
          <p:nvPr>
            <p:ph type="title" hasCustomPrompt="1"/>
          </p:nvPr>
        </p:nvSpPr>
        <p:spPr/>
        <p:txBody>
          <a:bodyPr/>
          <a:lstStyle>
            <a:lvl1pPr>
              <a:defRPr/>
            </a:lvl1pPr>
          </a:lstStyle>
          <a:p>
            <a:r>
              <a:rPr lang="en-US"/>
              <a:t>Click to add a title</a:t>
            </a:r>
          </a:p>
        </p:txBody>
      </p:sp>
      <p:sp>
        <p:nvSpPr>
          <p:cNvPr id="3" name="Content Placeholder 2">
            <a:extLst>
              <a:ext uri="{FF2B5EF4-FFF2-40B4-BE49-F238E27FC236}">
                <a16:creationId xmlns:a16="http://schemas.microsoft.com/office/drawing/2014/main" id="{CF013CB5-F5A0-E85B-D951-9CC4924F2DF4}"/>
              </a:ext>
            </a:extLst>
          </p:cNvPr>
          <p:cNvSpPr>
            <a:spLocks noGrp="1"/>
          </p:cNvSpPr>
          <p:nvPr>
            <p:ph idx="1" hasCustomPrompt="1"/>
          </p:nvPr>
        </p:nvSpPr>
        <p:spPr/>
        <p:txBody>
          <a:bodyPr/>
          <a:lstStyle>
            <a:lvl1pPr marL="0" indent="0">
              <a:buFont typeface="Arial" panose="020B0604020202020204" pitchFamily="34" charset="0"/>
              <a:buChar char="​"/>
              <a:defRPr/>
            </a:lvl1pPr>
            <a:lvl5pPr>
              <a:defRPr/>
            </a:lvl5pPr>
            <a:lvl7pPr>
              <a:defRPr/>
            </a:lvl7pPr>
            <a:lvl9pPr>
              <a:defRPr/>
            </a:lvl9pPr>
          </a:lstStyle>
          <a:p>
            <a:pPr lvl="0"/>
            <a:r>
              <a:rPr lang="en-US"/>
              <a:t>Click to add body copy</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06B48D-7ABA-3B08-90EF-588F21DE55BF}"/>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20781A03-9C5B-2F1D-ABC4-74D996FB6124}"/>
              </a:ext>
            </a:extLst>
          </p:cNvPr>
          <p:cNvSpPr>
            <a:spLocks noGrp="1"/>
          </p:cNvSpPr>
          <p:nvPr>
            <p:ph type="ftr" sz="quarter" idx="11"/>
          </p:nvPr>
        </p:nvSpPr>
        <p:spPr>
          <a:xfrm>
            <a:off x="838200" y="8046720"/>
            <a:ext cx="4114800" cy="201168"/>
          </a:xfrm>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C55061E2-93B8-73D2-0C4B-7A7E43AA75C4}"/>
              </a:ext>
            </a:extLst>
          </p:cNvPr>
          <p:cNvSpPr>
            <a:spLocks noGrp="1"/>
          </p:cNvSpPr>
          <p:nvPr>
            <p:ph type="sldNum" sz="quarter" idx="12"/>
          </p:nvPr>
        </p:nvSpPr>
        <p:spPr/>
        <p:txBody>
          <a:bodyPr/>
          <a:lstStyle/>
          <a:p>
            <a:fld id="{08E69F8A-6132-4C8D-B199-3EEE26813F83}" type="slidenum">
              <a:rPr lang="en-US" smtClean="0"/>
              <a:t>‹#›</a:t>
            </a:fld>
            <a:endParaRPr lang="en-US"/>
          </a:p>
        </p:txBody>
      </p:sp>
    </p:spTree>
    <p:extLst>
      <p:ext uri="{BB962C8B-B14F-4D97-AF65-F5344CB8AC3E}">
        <p14:creationId xmlns:p14="http://schemas.microsoft.com/office/powerpoint/2010/main" val="3043615242"/>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FB373-EFE7-2565-6338-C04BE40E6959}"/>
              </a:ext>
            </a:extLst>
          </p:cNvPr>
          <p:cNvSpPr>
            <a:spLocks noGrp="1"/>
          </p:cNvSpPr>
          <p:nvPr>
            <p:ph type="title" hasCustomPrompt="1"/>
          </p:nvPr>
        </p:nvSpPr>
        <p:spPr>
          <a:xfrm>
            <a:off x="740664" y="731520"/>
            <a:ext cx="10518647" cy="866316"/>
          </a:xfrm>
        </p:spPr>
        <p:txBody>
          <a:bodyPr/>
          <a:lstStyle>
            <a:lvl1pPr>
              <a:defRPr/>
            </a:lvl1pPr>
          </a:lstStyle>
          <a:p>
            <a:r>
              <a:rPr lang="en-US"/>
              <a:t>Click to add a title</a:t>
            </a:r>
          </a:p>
        </p:txBody>
      </p:sp>
      <p:sp>
        <p:nvSpPr>
          <p:cNvPr id="3" name="Content Placeholder 2">
            <a:extLst>
              <a:ext uri="{FF2B5EF4-FFF2-40B4-BE49-F238E27FC236}">
                <a16:creationId xmlns:a16="http://schemas.microsoft.com/office/drawing/2014/main" id="{6C77C608-0998-F186-F2E9-5E757D341BA6}"/>
              </a:ext>
            </a:extLst>
          </p:cNvPr>
          <p:cNvSpPr>
            <a:spLocks noGrp="1"/>
          </p:cNvSpPr>
          <p:nvPr>
            <p:ph sz="half" idx="1" hasCustomPrompt="1"/>
          </p:nvPr>
        </p:nvSpPr>
        <p:spPr>
          <a:xfrm>
            <a:off x="740664" y="1763513"/>
            <a:ext cx="5074920" cy="4546800"/>
          </a:xfrm>
        </p:spPr>
        <p:txBody>
          <a:bodyPr/>
          <a:lstStyle>
            <a:lvl1pPr marL="0" indent="0">
              <a:buFont typeface="Arial" panose="020B0604020202020204" pitchFamily="34" charset="0"/>
              <a:buChar char="​"/>
              <a:defRPr/>
            </a:lvl1pPr>
            <a:lvl5pPr>
              <a:defRPr/>
            </a:lvl5pPr>
          </a:lstStyle>
          <a:p>
            <a:pPr lvl="0"/>
            <a:r>
              <a:rPr lang="en-US"/>
              <a:t>Click to add body copy</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16D674-B170-8BB2-00A0-934B9C147782}"/>
              </a:ext>
            </a:extLst>
          </p:cNvPr>
          <p:cNvSpPr>
            <a:spLocks noGrp="1"/>
          </p:cNvSpPr>
          <p:nvPr>
            <p:ph sz="half" idx="2" hasCustomPrompt="1"/>
          </p:nvPr>
        </p:nvSpPr>
        <p:spPr>
          <a:xfrm>
            <a:off x="6196203" y="1763513"/>
            <a:ext cx="5074920" cy="4546800"/>
          </a:xfrm>
        </p:spPr>
        <p:txBody>
          <a:bodyPr/>
          <a:lstStyle>
            <a:lvl1pPr marL="0" indent="0">
              <a:buFont typeface="Arial" panose="020B0604020202020204" pitchFamily="34" charset="0"/>
              <a:buChar char="​"/>
              <a:defRPr/>
            </a:lvl1pPr>
            <a:lvl5pPr>
              <a:defRPr/>
            </a:lvl5pPr>
          </a:lstStyle>
          <a:p>
            <a:pPr lvl="0"/>
            <a:r>
              <a:rPr lang="en-US"/>
              <a:t>Click to add body copy</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F5D2A1-5190-4CE2-B4C7-DA6841546066}"/>
              </a:ext>
            </a:extLst>
          </p:cNvPr>
          <p:cNvSpPr>
            <a:spLocks noGrp="1"/>
          </p:cNvSpPr>
          <p:nvPr>
            <p:ph type="dt" sz="half" idx="10"/>
          </p:nvPr>
        </p:nvSpPr>
        <p:spPr/>
        <p:txBody>
          <a:bodyPr/>
          <a:lstStyle/>
          <a:p>
            <a:fld id="{5767A7B3-7330-4845-90CC-726779140F87}" type="datetime1">
              <a:rPr lang="en-US" smtClean="0"/>
              <a:t>6/28/2023</a:t>
            </a:fld>
            <a:endParaRPr lang="en-US"/>
          </a:p>
        </p:txBody>
      </p:sp>
      <p:sp>
        <p:nvSpPr>
          <p:cNvPr id="6" name="Footer Placeholder 5">
            <a:extLst>
              <a:ext uri="{FF2B5EF4-FFF2-40B4-BE49-F238E27FC236}">
                <a16:creationId xmlns:a16="http://schemas.microsoft.com/office/drawing/2014/main" id="{9F9B1E6A-B3E3-0156-1A41-3D746ED6FA82}"/>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DF0077F5-DB2C-3FC8-F64F-276959BCEEF3}"/>
              </a:ext>
            </a:extLst>
          </p:cNvPr>
          <p:cNvSpPr>
            <a:spLocks noGrp="1"/>
          </p:cNvSpPr>
          <p:nvPr>
            <p:ph type="sldNum" sz="quarter" idx="12"/>
          </p:nvPr>
        </p:nvSpPr>
        <p:spPr/>
        <p:txBody>
          <a:bodyPr/>
          <a:lstStyle/>
          <a:p>
            <a:fld id="{AB6D7E06-737C-48A8-B867-F5D813273AFD}" type="slidenum">
              <a:rPr lang="en-US" smtClean="0"/>
              <a:t>‹#›</a:t>
            </a:fld>
            <a:endParaRPr lang="en-US"/>
          </a:p>
        </p:txBody>
      </p:sp>
      <p:cxnSp>
        <p:nvCxnSpPr>
          <p:cNvPr id="8" name="Straight Connector 7">
            <a:extLst>
              <a:ext uri="{FF2B5EF4-FFF2-40B4-BE49-F238E27FC236}">
                <a16:creationId xmlns:a16="http://schemas.microsoft.com/office/drawing/2014/main" id="{6CAF2F98-E0C0-7D2E-0B46-F8C8DE8BD9B3}"/>
              </a:ext>
            </a:extLst>
          </p:cNvPr>
          <p:cNvCxnSpPr>
            <a:cxnSpLocks/>
          </p:cNvCxnSpPr>
          <p:nvPr userDrawn="1"/>
        </p:nvCxnSpPr>
        <p:spPr>
          <a:xfrm>
            <a:off x="5954033" y="1763514"/>
            <a:ext cx="0" cy="4208661"/>
          </a:xfrm>
          <a:prstGeom prst="line">
            <a:avLst/>
          </a:prstGeom>
          <a:ln w="31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9233952"/>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BBAA372-B818-DBDE-AA03-8B21613181C1}"/>
              </a:ext>
            </a:extLst>
          </p:cNvPr>
          <p:cNvSpPr>
            <a:spLocks noGrp="1"/>
          </p:cNvSpPr>
          <p:nvPr>
            <p:ph type="title" hasCustomPrompt="1"/>
          </p:nvPr>
        </p:nvSpPr>
        <p:spPr>
          <a:xfrm>
            <a:off x="742950" y="723900"/>
            <a:ext cx="4027487" cy="866320"/>
          </a:xfrm>
        </p:spPr>
        <p:txBody>
          <a:bodyPr/>
          <a:lstStyle>
            <a:lvl1pPr>
              <a:defRPr/>
            </a:lvl1pPr>
          </a:lstStyle>
          <a:p>
            <a:r>
              <a:rPr lang="en-US"/>
              <a:t>Click to add a title</a:t>
            </a:r>
          </a:p>
        </p:txBody>
      </p:sp>
      <p:sp>
        <p:nvSpPr>
          <p:cNvPr id="3" name="Content Placeholder 2">
            <a:extLst>
              <a:ext uri="{FF2B5EF4-FFF2-40B4-BE49-F238E27FC236}">
                <a16:creationId xmlns:a16="http://schemas.microsoft.com/office/drawing/2014/main" id="{5A210BF2-29A0-0F3C-1D87-C9A751541597}"/>
              </a:ext>
            </a:extLst>
          </p:cNvPr>
          <p:cNvSpPr>
            <a:spLocks noGrp="1"/>
          </p:cNvSpPr>
          <p:nvPr>
            <p:ph idx="1" hasCustomPrompt="1"/>
          </p:nvPr>
        </p:nvSpPr>
        <p:spPr>
          <a:xfrm>
            <a:off x="5183188" y="723900"/>
            <a:ext cx="6551612" cy="5586412"/>
          </a:xfrm>
        </p:spPr>
        <p:txBody>
          <a:bodyPr tIns="1554480" anchor="t" anchorCtr="0"/>
          <a:lstStyle>
            <a:lvl1pPr marL="0" indent="0" algn="ctr">
              <a:buNone/>
              <a:defRPr sz="1600" b="1" i="0">
                <a:latin typeface="+mn-lt"/>
              </a:defRPr>
            </a:lvl1pPr>
            <a:lvl2pPr>
              <a:defRPr sz="2400">
                <a:latin typeface="+mj-lt"/>
              </a:defRPr>
            </a:lvl2pPr>
            <a:lvl3pPr>
              <a:defRPr sz="2400">
                <a:latin typeface="+mj-lt"/>
              </a:defRPr>
            </a:lvl3pPr>
            <a:lvl4pPr>
              <a:defRPr sz="2400">
                <a:latin typeface="+mj-lt"/>
              </a:defRPr>
            </a:lvl4pPr>
            <a:lvl5pPr>
              <a:defRPr sz="2400">
                <a:latin typeface="+mj-lt"/>
              </a:defRPr>
            </a:lvl5pPr>
            <a:lvl6pPr>
              <a:defRPr sz="2000"/>
            </a:lvl6pPr>
            <a:lvl7pPr>
              <a:defRPr sz="2000"/>
            </a:lvl7pPr>
            <a:lvl8pPr>
              <a:defRPr sz="2000"/>
            </a:lvl8pPr>
            <a:lvl9pPr>
              <a:defRPr sz="2000"/>
            </a:lvl9pPr>
          </a:lstStyle>
          <a:p>
            <a:pPr lvl="0"/>
            <a:r>
              <a:rPr lang="en-US"/>
              <a:t>Click on one of the icons below to insert a graphic.</a:t>
            </a:r>
            <a:br>
              <a:rPr lang="en-US"/>
            </a:br>
            <a:r>
              <a:rPr lang="en-US"/>
              <a:t>Tip: hover your cursor over an icon to reveal the graphic type. </a:t>
            </a:r>
          </a:p>
        </p:txBody>
      </p:sp>
      <p:sp>
        <p:nvSpPr>
          <p:cNvPr id="4" name="Text Placeholder 3">
            <a:extLst>
              <a:ext uri="{FF2B5EF4-FFF2-40B4-BE49-F238E27FC236}">
                <a16:creationId xmlns:a16="http://schemas.microsoft.com/office/drawing/2014/main" id="{78713F94-5198-A90B-D865-B776F8FCA712}"/>
              </a:ext>
            </a:extLst>
          </p:cNvPr>
          <p:cNvSpPr>
            <a:spLocks noGrp="1"/>
          </p:cNvSpPr>
          <p:nvPr>
            <p:ph type="body" sz="half" idx="2" hasCustomPrompt="1"/>
          </p:nvPr>
        </p:nvSpPr>
        <p:spPr>
          <a:xfrm>
            <a:off x="742950" y="1752600"/>
            <a:ext cx="4029075" cy="455771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copy</a:t>
            </a:r>
          </a:p>
        </p:txBody>
      </p:sp>
      <p:sp>
        <p:nvSpPr>
          <p:cNvPr id="11" name="Date Placeholder 10">
            <a:extLst>
              <a:ext uri="{FF2B5EF4-FFF2-40B4-BE49-F238E27FC236}">
                <a16:creationId xmlns:a16="http://schemas.microsoft.com/office/drawing/2014/main" id="{DA28AAFD-3EB0-F42C-52E7-02AAB7B83B3D}"/>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12" name="Footer Placeholder 11">
            <a:extLst>
              <a:ext uri="{FF2B5EF4-FFF2-40B4-BE49-F238E27FC236}">
                <a16:creationId xmlns:a16="http://schemas.microsoft.com/office/drawing/2014/main" id="{2C625E2F-F3FE-2BC9-FB7B-2A8DE599FCA3}"/>
              </a:ext>
            </a:extLst>
          </p:cNvPr>
          <p:cNvSpPr>
            <a:spLocks noGrp="1"/>
          </p:cNvSpPr>
          <p:nvPr>
            <p:ph type="ftr" sz="quarter" idx="11"/>
          </p:nvPr>
        </p:nvSpPr>
        <p:spPr/>
        <p:txBody>
          <a:bodyPr/>
          <a:lstStyle/>
          <a:p>
            <a:r>
              <a:rPr lang="en-US"/>
              <a:t>Please do not move or delete this text box. </a:t>
            </a:r>
          </a:p>
        </p:txBody>
      </p:sp>
      <p:sp>
        <p:nvSpPr>
          <p:cNvPr id="13" name="Slide Number Placeholder 12">
            <a:extLst>
              <a:ext uri="{FF2B5EF4-FFF2-40B4-BE49-F238E27FC236}">
                <a16:creationId xmlns:a16="http://schemas.microsoft.com/office/drawing/2014/main" id="{046D4911-B454-E407-A2F3-69E2F80E20A0}"/>
              </a:ext>
            </a:extLst>
          </p:cNvPr>
          <p:cNvSpPr>
            <a:spLocks noGrp="1"/>
          </p:cNvSpPr>
          <p:nvPr>
            <p:ph type="sldNum" sz="quarter" idx="12"/>
          </p:nvPr>
        </p:nvSpPr>
        <p:spPr/>
        <p:txBody>
          <a:bodyPr/>
          <a:lstStyle/>
          <a:p>
            <a:fld id="{32705A9B-3FF3-4EC0-B319-623B49508A4E}" type="slidenum">
              <a:rPr lang="en-US" smtClean="0"/>
              <a:pPr/>
              <a:t>‹#›</a:t>
            </a:fld>
            <a:endParaRPr lang="en-US"/>
          </a:p>
        </p:txBody>
      </p:sp>
    </p:spTree>
    <p:extLst>
      <p:ext uri="{BB962C8B-B14F-4D97-AF65-F5344CB8AC3E}">
        <p14:creationId xmlns:p14="http://schemas.microsoft.com/office/powerpoint/2010/main" val="312682317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E4666340-475B-414E-C9A2-2EC1E2200921}"/>
              </a:ext>
            </a:extLst>
          </p:cNvPr>
          <p:cNvSpPr>
            <a:spLocks noGrp="1"/>
          </p:cNvSpPr>
          <p:nvPr>
            <p:ph type="pic" idx="1" hasCustomPrompt="1"/>
          </p:nvPr>
        </p:nvSpPr>
        <p:spPr>
          <a:xfrm>
            <a:off x="5178552" y="723329"/>
            <a:ext cx="6556248" cy="5586984"/>
          </a:xfrm>
        </p:spPr>
        <p:txBody>
          <a:bodyPr tIns="1645920"/>
          <a:lstStyle>
            <a:lvl1pPr marL="0" indent="0" algn="ctr">
              <a:buNone/>
              <a:defRPr sz="1600" b="1">
                <a:latin typeface="+mn-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t>Click on the icon below to insert a picture</a:t>
            </a:r>
          </a:p>
        </p:txBody>
      </p:sp>
      <p:sp>
        <p:nvSpPr>
          <p:cNvPr id="4" name="Text Placeholder 3">
            <a:extLst>
              <a:ext uri="{FF2B5EF4-FFF2-40B4-BE49-F238E27FC236}">
                <a16:creationId xmlns:a16="http://schemas.microsoft.com/office/drawing/2014/main" id="{F56769B1-125C-B3A7-034D-F163FC31E875}"/>
              </a:ext>
            </a:extLst>
          </p:cNvPr>
          <p:cNvSpPr>
            <a:spLocks noGrp="1"/>
          </p:cNvSpPr>
          <p:nvPr>
            <p:ph type="body" sz="half" idx="2" hasCustomPrompt="1"/>
          </p:nvPr>
        </p:nvSpPr>
        <p:spPr>
          <a:xfrm>
            <a:off x="742950" y="1752600"/>
            <a:ext cx="4029075" cy="45577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add body copy</a:t>
            </a:r>
          </a:p>
        </p:txBody>
      </p:sp>
      <p:sp>
        <p:nvSpPr>
          <p:cNvPr id="5" name="Date Placeholder 4">
            <a:extLst>
              <a:ext uri="{FF2B5EF4-FFF2-40B4-BE49-F238E27FC236}">
                <a16:creationId xmlns:a16="http://schemas.microsoft.com/office/drawing/2014/main" id="{C69F213D-5A24-1073-4B80-682682EAEFD5}"/>
              </a:ext>
            </a:extLst>
          </p:cNvPr>
          <p:cNvSpPr>
            <a:spLocks noGrp="1"/>
          </p:cNvSpPr>
          <p:nvPr>
            <p:ph type="dt" sz="half" idx="10"/>
          </p:nvPr>
        </p:nvSpPr>
        <p:spPr/>
        <p:txBody>
          <a:bodyPr/>
          <a:lstStyle/>
          <a:p>
            <a:fld id="{A0812C94-9900-44A7-92F7-0B694582D29D}" type="datetime1">
              <a:rPr lang="en-US" smtClean="0"/>
              <a:t>6/28/2023</a:t>
            </a:fld>
            <a:endParaRPr lang="en-US"/>
          </a:p>
        </p:txBody>
      </p:sp>
      <p:sp>
        <p:nvSpPr>
          <p:cNvPr id="6" name="Footer Placeholder 5">
            <a:extLst>
              <a:ext uri="{FF2B5EF4-FFF2-40B4-BE49-F238E27FC236}">
                <a16:creationId xmlns:a16="http://schemas.microsoft.com/office/drawing/2014/main" id="{B7EAE5EE-2D5A-1D4E-11EE-D371DAAF88F3}"/>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B6EDFDE7-CF26-6729-7F11-10F4B6037948}"/>
              </a:ext>
            </a:extLst>
          </p:cNvPr>
          <p:cNvSpPr>
            <a:spLocks noGrp="1"/>
          </p:cNvSpPr>
          <p:nvPr>
            <p:ph type="sldNum" sz="quarter" idx="12"/>
          </p:nvPr>
        </p:nvSpPr>
        <p:spPr/>
        <p:txBody>
          <a:bodyPr/>
          <a:lstStyle/>
          <a:p>
            <a:fld id="{32705A9B-3FF3-4EC0-B319-623B49508A4E}" type="slidenum">
              <a:rPr lang="en-US" smtClean="0"/>
              <a:t>‹#›</a:t>
            </a:fld>
            <a:endParaRPr lang="en-US"/>
          </a:p>
        </p:txBody>
      </p:sp>
      <p:sp>
        <p:nvSpPr>
          <p:cNvPr id="8" name="Title 7">
            <a:extLst>
              <a:ext uri="{FF2B5EF4-FFF2-40B4-BE49-F238E27FC236}">
                <a16:creationId xmlns:a16="http://schemas.microsoft.com/office/drawing/2014/main" id="{4A831BAB-B6D9-F142-150C-BBBF48A85C89}"/>
              </a:ext>
            </a:extLst>
          </p:cNvPr>
          <p:cNvSpPr>
            <a:spLocks noGrp="1"/>
          </p:cNvSpPr>
          <p:nvPr>
            <p:ph type="title" hasCustomPrompt="1"/>
          </p:nvPr>
        </p:nvSpPr>
        <p:spPr>
          <a:xfrm>
            <a:off x="742950" y="723328"/>
            <a:ext cx="4027487" cy="866891"/>
          </a:xfrm>
        </p:spPr>
        <p:txBody>
          <a:bodyPr/>
          <a:lstStyle>
            <a:lvl1pPr>
              <a:defRPr/>
            </a:lvl1pPr>
          </a:lstStyle>
          <a:p>
            <a:r>
              <a:rPr lang="en-US"/>
              <a:t>Click to add a title</a:t>
            </a:r>
          </a:p>
        </p:txBody>
      </p:sp>
    </p:spTree>
    <p:extLst>
      <p:ext uri="{BB962C8B-B14F-4D97-AF65-F5344CB8AC3E}">
        <p14:creationId xmlns:p14="http://schemas.microsoft.com/office/powerpoint/2010/main" val="4016406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6F57-0544-B622-F690-746EEE8367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CEC53A-2907-8BD6-D65A-5B1F66E4EF43}"/>
              </a:ext>
            </a:extLst>
          </p:cNvPr>
          <p:cNvSpPr>
            <a:spLocks noGrp="1"/>
          </p:cNvSpPr>
          <p:nvPr>
            <p:ph type="dt" sz="half" idx="10"/>
          </p:nvPr>
        </p:nvSpPr>
        <p:spPr/>
        <p:txBody>
          <a:bodyPr/>
          <a:lstStyle/>
          <a:p>
            <a:fld id="{5C421898-473A-4704-A8D9-B0F11AF949E6}" type="datetimeFigureOut">
              <a:rPr lang="en-US" smtClean="0"/>
              <a:t>6/28/2023</a:t>
            </a:fld>
            <a:endParaRPr lang="en-US"/>
          </a:p>
        </p:txBody>
      </p:sp>
      <p:sp>
        <p:nvSpPr>
          <p:cNvPr id="4" name="Footer Placeholder 3">
            <a:extLst>
              <a:ext uri="{FF2B5EF4-FFF2-40B4-BE49-F238E27FC236}">
                <a16:creationId xmlns:a16="http://schemas.microsoft.com/office/drawing/2014/main" id="{37BCA51D-C2D9-E370-9795-9364DA404538}"/>
              </a:ext>
            </a:extLst>
          </p:cNvPr>
          <p:cNvSpPr>
            <a:spLocks noGrp="1"/>
          </p:cNvSpPr>
          <p:nvPr>
            <p:ph type="ftr" sz="quarter" idx="11"/>
          </p:nvPr>
        </p:nvSpPr>
        <p:spPr/>
        <p:txBody>
          <a:bodyPr/>
          <a:lstStyle/>
          <a:p>
            <a:r>
              <a:rPr lang="en-US"/>
              <a:t>Please do not move or delete this text box. </a:t>
            </a:r>
          </a:p>
        </p:txBody>
      </p:sp>
      <p:sp>
        <p:nvSpPr>
          <p:cNvPr id="5" name="Slide Number Placeholder 4">
            <a:extLst>
              <a:ext uri="{FF2B5EF4-FFF2-40B4-BE49-F238E27FC236}">
                <a16:creationId xmlns:a16="http://schemas.microsoft.com/office/drawing/2014/main" id="{E2582202-0AB8-F6A5-FD81-DA50F34BADBE}"/>
              </a:ext>
            </a:extLst>
          </p:cNvPr>
          <p:cNvSpPr>
            <a:spLocks noGrp="1"/>
          </p:cNvSpPr>
          <p:nvPr>
            <p:ph type="sldNum" sz="quarter" idx="12"/>
          </p:nvPr>
        </p:nvSpPr>
        <p:spPr/>
        <p:txBody>
          <a:bodyPr/>
          <a:lstStyle/>
          <a:p>
            <a:fld id="{AE9E9A5C-9F0D-429C-A27C-79EBE1E9EADE}" type="slidenum">
              <a:rPr lang="en-US" smtClean="0"/>
              <a:t>‹#›</a:t>
            </a:fld>
            <a:endParaRPr lang="en-US"/>
          </a:p>
        </p:txBody>
      </p:sp>
    </p:spTree>
    <p:extLst>
      <p:ext uri="{BB962C8B-B14F-4D97-AF65-F5344CB8AC3E}">
        <p14:creationId xmlns:p14="http://schemas.microsoft.com/office/powerpoint/2010/main" val="18840409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7DE29F-9024-E8AD-A0A0-9401E59F787E}"/>
              </a:ext>
            </a:extLst>
          </p:cNvPr>
          <p:cNvSpPr>
            <a:spLocks noGrp="1"/>
          </p:cNvSpPr>
          <p:nvPr>
            <p:ph type="dt" sz="half" idx="10"/>
          </p:nvPr>
        </p:nvSpPr>
        <p:spPr/>
        <p:txBody>
          <a:bodyPr/>
          <a:lstStyle/>
          <a:p>
            <a:fld id="{4D2108FB-B9CE-45D2-B119-54E3EEB64EC2}" type="datetime1">
              <a:rPr lang="en-US" smtClean="0"/>
              <a:t>6/28/2023</a:t>
            </a:fld>
            <a:endParaRPr lang="en-US"/>
          </a:p>
        </p:txBody>
      </p:sp>
      <p:sp>
        <p:nvSpPr>
          <p:cNvPr id="3" name="Footer Placeholder 2">
            <a:extLst>
              <a:ext uri="{FF2B5EF4-FFF2-40B4-BE49-F238E27FC236}">
                <a16:creationId xmlns:a16="http://schemas.microsoft.com/office/drawing/2014/main" id="{49A88A5A-7255-20CC-437B-2D320E9BFE78}"/>
              </a:ext>
            </a:extLst>
          </p:cNvPr>
          <p:cNvSpPr>
            <a:spLocks noGrp="1"/>
          </p:cNvSpPr>
          <p:nvPr>
            <p:ph type="ftr" sz="quarter" idx="11"/>
          </p:nvPr>
        </p:nvSpPr>
        <p:spPr/>
        <p:txBody>
          <a:bodyPr/>
          <a:lstStyle/>
          <a:p>
            <a:r>
              <a:rPr lang="en-US"/>
              <a:t>Please do not move or delete this text box. </a:t>
            </a:r>
          </a:p>
        </p:txBody>
      </p:sp>
      <p:sp>
        <p:nvSpPr>
          <p:cNvPr id="4" name="Slide Number Placeholder 3">
            <a:extLst>
              <a:ext uri="{FF2B5EF4-FFF2-40B4-BE49-F238E27FC236}">
                <a16:creationId xmlns:a16="http://schemas.microsoft.com/office/drawing/2014/main" id="{1695FE25-F278-A5F8-AAAC-E87C6CF8BF71}"/>
              </a:ext>
            </a:extLst>
          </p:cNvPr>
          <p:cNvSpPr>
            <a:spLocks noGrp="1"/>
          </p:cNvSpPr>
          <p:nvPr>
            <p:ph type="sldNum" sz="quarter" idx="12"/>
          </p:nvPr>
        </p:nvSpPr>
        <p:spPr/>
        <p:txBody>
          <a:bodyPr/>
          <a:lstStyle/>
          <a:p>
            <a:fld id="{32705A9B-3FF3-4EC0-B319-623B49508A4E}" type="slidenum">
              <a:rPr lang="en-US" smtClean="0"/>
              <a:t>‹#›</a:t>
            </a:fld>
            <a:endParaRPr lang="en-US"/>
          </a:p>
        </p:txBody>
      </p:sp>
    </p:spTree>
    <p:extLst>
      <p:ext uri="{BB962C8B-B14F-4D97-AF65-F5344CB8AC3E}">
        <p14:creationId xmlns:p14="http://schemas.microsoft.com/office/powerpoint/2010/main" val="2526445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E93096A-0C86-3711-5F2A-536E67E236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73657" y="-1"/>
            <a:ext cx="10821442" cy="6087061"/>
          </a:xfrm>
          <a:prstGeom prst="rect">
            <a:avLst/>
          </a:prstGeom>
        </p:spPr>
      </p:pic>
      <p:sp>
        <p:nvSpPr>
          <p:cNvPr id="6" name="Rectangle 5">
            <a:extLst>
              <a:ext uri="{FF2B5EF4-FFF2-40B4-BE49-F238E27FC236}">
                <a16:creationId xmlns:a16="http://schemas.microsoft.com/office/drawing/2014/main" id="{A9F14E51-057E-AE62-0213-F488B2B6D681}"/>
              </a:ext>
            </a:extLst>
          </p:cNvPr>
          <p:cNvSpPr/>
          <p:nvPr userDrawn="1"/>
        </p:nvSpPr>
        <p:spPr>
          <a:xfrm>
            <a:off x="1" y="6087063"/>
            <a:ext cx="12192000" cy="770935"/>
          </a:xfrm>
          <a:prstGeom prst="rect">
            <a:avLst/>
          </a:prstGeom>
          <a:gradFill flip="none" rotWithShape="1">
            <a:gsLst>
              <a:gs pos="3500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hape&#10;&#10;Description automatically generated with medium confidence">
            <a:extLst>
              <a:ext uri="{FF2B5EF4-FFF2-40B4-BE49-F238E27FC236}">
                <a16:creationId xmlns:a16="http://schemas.microsoft.com/office/drawing/2014/main" id="{3ACB2787-DA13-DDC1-0978-8AF2C40BFAC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C88D9E0-065C-C1C7-B0B9-9F63C5BE2F4C}"/>
              </a:ext>
            </a:extLst>
          </p:cNvPr>
          <p:cNvSpPr>
            <a:spLocks noGrp="1"/>
          </p:cNvSpPr>
          <p:nvPr>
            <p:ph type="title" hasCustomPrompt="1"/>
          </p:nvPr>
        </p:nvSpPr>
        <p:spPr>
          <a:xfrm>
            <a:off x="8255000" y="228600"/>
            <a:ext cx="3708400" cy="2562508"/>
          </a:xfrm>
        </p:spPr>
        <p:txBody>
          <a:bodyPr/>
          <a:lstStyle>
            <a:lvl1pPr>
              <a:defRPr sz="3000"/>
            </a:lvl1pPr>
          </a:lstStyle>
          <a:p>
            <a:r>
              <a:rPr lang="en-US"/>
              <a:t>Click to add a title</a:t>
            </a:r>
          </a:p>
        </p:txBody>
      </p:sp>
      <p:sp>
        <p:nvSpPr>
          <p:cNvPr id="3" name="Date Placeholder 2">
            <a:extLst>
              <a:ext uri="{FF2B5EF4-FFF2-40B4-BE49-F238E27FC236}">
                <a16:creationId xmlns:a16="http://schemas.microsoft.com/office/drawing/2014/main" id="{BD158B79-1E9A-B615-4078-4F52C850D180}"/>
              </a:ext>
            </a:extLst>
          </p:cNvPr>
          <p:cNvSpPr>
            <a:spLocks noGrp="1"/>
          </p:cNvSpPr>
          <p:nvPr>
            <p:ph type="dt" sz="half" idx="10"/>
          </p:nvPr>
        </p:nvSpPr>
        <p:spPr>
          <a:xfrm>
            <a:off x="10794999" y="8046720"/>
            <a:ext cx="795339" cy="201168"/>
          </a:xfrm>
        </p:spPr>
        <p:txBody>
          <a:bodyPr/>
          <a:lstStyle/>
          <a:p>
            <a:fld id="{78243DFA-C1CD-459F-B874-808412639634}" type="datetime1">
              <a:rPr lang="en-US" smtClean="0"/>
              <a:t>6/28/2023</a:t>
            </a:fld>
            <a:endParaRPr lang="en-US"/>
          </a:p>
        </p:txBody>
      </p:sp>
      <p:sp>
        <p:nvSpPr>
          <p:cNvPr id="4" name="Footer Placeholder 3">
            <a:extLst>
              <a:ext uri="{FF2B5EF4-FFF2-40B4-BE49-F238E27FC236}">
                <a16:creationId xmlns:a16="http://schemas.microsoft.com/office/drawing/2014/main" id="{188738B6-C45F-9B20-FE12-D4CFB8788F40}"/>
              </a:ext>
            </a:extLst>
          </p:cNvPr>
          <p:cNvSpPr>
            <a:spLocks noGrp="1"/>
          </p:cNvSpPr>
          <p:nvPr>
            <p:ph type="ftr" sz="quarter" idx="11"/>
          </p:nvPr>
        </p:nvSpPr>
        <p:spPr/>
        <p:txBody>
          <a:bodyPr/>
          <a:lstStyle/>
          <a:p>
            <a:r>
              <a:rPr lang="en-US"/>
              <a:t>Please do not move or delete the footer text boxes. </a:t>
            </a:r>
          </a:p>
        </p:txBody>
      </p:sp>
      <p:sp>
        <p:nvSpPr>
          <p:cNvPr id="5" name="Slide Number Placeholder 4">
            <a:extLst>
              <a:ext uri="{FF2B5EF4-FFF2-40B4-BE49-F238E27FC236}">
                <a16:creationId xmlns:a16="http://schemas.microsoft.com/office/drawing/2014/main" id="{13E975D5-E026-BBCA-713A-37748F0AB68C}"/>
              </a:ext>
            </a:extLst>
          </p:cNvPr>
          <p:cNvSpPr>
            <a:spLocks noGrp="1"/>
          </p:cNvSpPr>
          <p:nvPr>
            <p:ph type="sldNum" sz="quarter" idx="12"/>
          </p:nvPr>
        </p:nvSpPr>
        <p:spPr>
          <a:xfrm>
            <a:off x="11613356" y="8046720"/>
            <a:ext cx="350044" cy="201168"/>
          </a:xfrm>
        </p:spPr>
        <p:txBody>
          <a:bodyPr/>
          <a:lstStyle/>
          <a:p>
            <a:fld id="{32705A9B-3FF3-4EC0-B319-623B49508A4E}" type="slidenum">
              <a:rPr lang="en-US" smtClean="0"/>
              <a:pPr/>
              <a:t>‹#›</a:t>
            </a:fld>
            <a:endParaRPr lang="en-US"/>
          </a:p>
        </p:txBody>
      </p:sp>
      <p:sp>
        <p:nvSpPr>
          <p:cNvPr id="9" name="Text Placeholder 8">
            <a:extLst>
              <a:ext uri="{FF2B5EF4-FFF2-40B4-BE49-F238E27FC236}">
                <a16:creationId xmlns:a16="http://schemas.microsoft.com/office/drawing/2014/main" id="{F1075D01-1992-0719-3776-B7764390FE89}"/>
              </a:ext>
            </a:extLst>
          </p:cNvPr>
          <p:cNvSpPr>
            <a:spLocks noGrp="1"/>
          </p:cNvSpPr>
          <p:nvPr>
            <p:ph type="body" sz="quarter" idx="13" hasCustomPrompt="1"/>
          </p:nvPr>
        </p:nvSpPr>
        <p:spPr>
          <a:xfrm>
            <a:off x="8255000" y="2901600"/>
            <a:ext cx="3708400" cy="2975325"/>
          </a:xfrm>
        </p:spPr>
        <p:txBody>
          <a:bodyPr/>
          <a:lstStyle>
            <a:lvl1pPr marL="0" indent="0">
              <a:buNone/>
              <a:defRPr sz="2400"/>
            </a:lvl1pPr>
            <a:lvl2pPr marL="457200" indent="0">
              <a:buNone/>
              <a:defRPr/>
            </a:lvl2pPr>
            <a:lvl3pPr marL="914400" indent="0">
              <a:buNone/>
              <a:defRPr/>
            </a:lvl3pPr>
            <a:lvl4pPr marL="1371600" indent="0">
              <a:buNone/>
              <a:defRPr/>
            </a:lvl4pPr>
            <a:lvl5pPr marL="1828800" indent="0">
              <a:buNone/>
              <a:defRPr/>
            </a:lvl5pPr>
          </a:lstStyle>
          <a:p>
            <a:pPr lvl="0"/>
            <a:r>
              <a:rPr lang="en-US"/>
              <a:t>Click to add a subtitle</a:t>
            </a:r>
          </a:p>
        </p:txBody>
      </p:sp>
      <p:pic>
        <p:nvPicPr>
          <p:cNvPr id="10" name="Graphic 9">
            <a:extLst>
              <a:ext uri="{FF2B5EF4-FFF2-40B4-BE49-F238E27FC236}">
                <a16:creationId xmlns:a16="http://schemas.microsoft.com/office/drawing/2014/main" id="{251A0C1E-0D1B-C4E8-B008-D895A638482B}"/>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156191" y="6259560"/>
            <a:ext cx="4549409" cy="425940"/>
          </a:xfrm>
          <a:prstGeom prst="rect">
            <a:avLst/>
          </a:prstGeom>
        </p:spPr>
      </p:pic>
      <p:sp>
        <p:nvSpPr>
          <p:cNvPr id="11" name="TextBox 10">
            <a:extLst>
              <a:ext uri="{FF2B5EF4-FFF2-40B4-BE49-F238E27FC236}">
                <a16:creationId xmlns:a16="http://schemas.microsoft.com/office/drawing/2014/main" id="{8B1FE9C9-1090-7E9B-4893-6550D1E79B5A}"/>
              </a:ext>
            </a:extLst>
          </p:cNvPr>
          <p:cNvSpPr txBox="1"/>
          <p:nvPr userDrawn="1"/>
        </p:nvSpPr>
        <p:spPr>
          <a:xfrm>
            <a:off x="7240555" y="6410975"/>
            <a:ext cx="4494245" cy="123111"/>
          </a:xfrm>
          <a:prstGeom prst="rect">
            <a:avLst/>
          </a:prstGeom>
        </p:spPr>
        <p:txBody>
          <a:bodyPr vert="horz" wrap="square" lIns="0" tIns="0" rIns="0" bIns="0" rtlCol="0">
            <a:spAutoFit/>
          </a:bodyPr>
          <a:lstStyle/>
          <a:p>
            <a:pPr algn="l">
              <a:spcAft>
                <a:spcPts val="600"/>
              </a:spcAft>
            </a:pPr>
            <a:r>
              <a:rPr lang="en-US" sz="800">
                <a:solidFill>
                  <a:schemeClr val="bg1"/>
                </a:solidFill>
              </a:rPr>
              <a:t>© American College of Surgeons</a:t>
            </a:r>
          </a:p>
        </p:txBody>
      </p:sp>
    </p:spTree>
    <p:extLst>
      <p:ext uri="{BB962C8B-B14F-4D97-AF65-F5344CB8AC3E}">
        <p14:creationId xmlns:p14="http://schemas.microsoft.com/office/powerpoint/2010/main" val="4155071546"/>
      </p:ext>
    </p:extLst>
  </p:cSld>
  <p:clrMapOvr>
    <a:masterClrMapping/>
  </p:clrMapOvr>
  <p:hf hdr="0"/>
  <p:extLst>
    <p:ext uri="{DCECCB84-F9BA-43D5-87BE-67443E8EF086}">
      <p15:sldGuideLst xmlns:p15="http://schemas.microsoft.com/office/powerpoint/2012/main">
        <p15:guide id="1" orient="horz" pos="3833"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7664D44-6FB0-291D-56D0-B090C8E6264B}"/>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0" y="0"/>
            <a:ext cx="12192000" cy="6857999"/>
          </a:xfrm>
          <a:prstGeom prst="rect">
            <a:avLst/>
          </a:prstGeom>
        </p:spPr>
      </p:pic>
      <p:sp>
        <p:nvSpPr>
          <p:cNvPr id="2" name="Title Placeholder 1">
            <a:extLst>
              <a:ext uri="{FF2B5EF4-FFF2-40B4-BE49-F238E27FC236}">
                <a16:creationId xmlns:a16="http://schemas.microsoft.com/office/drawing/2014/main" id="{C10102C5-9074-B80D-503B-79CE1D25CD79}"/>
              </a:ext>
            </a:extLst>
          </p:cNvPr>
          <p:cNvSpPr>
            <a:spLocks noGrp="1"/>
          </p:cNvSpPr>
          <p:nvPr>
            <p:ph type="title"/>
          </p:nvPr>
        </p:nvSpPr>
        <p:spPr>
          <a:xfrm>
            <a:off x="742952" y="731083"/>
            <a:ext cx="10706096" cy="859129"/>
          </a:xfrm>
          <a:prstGeom prst="rect">
            <a:avLst/>
          </a:prstGeom>
        </p:spPr>
        <p:txBody>
          <a:bodyPr vert="horz" lIns="0" tIns="0" rIns="0" bIns="0" rtlCol="0" anchor="b" anchorCtr="0">
            <a:noAutofit/>
          </a:bodyPr>
          <a:lstStyle/>
          <a:p>
            <a:endParaRPr lang="en-US"/>
          </a:p>
        </p:txBody>
      </p:sp>
      <p:sp>
        <p:nvSpPr>
          <p:cNvPr id="3" name="Text Placeholder 2">
            <a:extLst>
              <a:ext uri="{FF2B5EF4-FFF2-40B4-BE49-F238E27FC236}">
                <a16:creationId xmlns:a16="http://schemas.microsoft.com/office/drawing/2014/main" id="{5762D359-755E-493F-22CE-8F1A6198E2CD}"/>
              </a:ext>
            </a:extLst>
          </p:cNvPr>
          <p:cNvSpPr>
            <a:spLocks noGrp="1"/>
          </p:cNvSpPr>
          <p:nvPr>
            <p:ph type="body" idx="1"/>
          </p:nvPr>
        </p:nvSpPr>
        <p:spPr>
          <a:xfrm>
            <a:off x="742952" y="1762125"/>
            <a:ext cx="10706096" cy="4548188"/>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29AD8C-5B34-8C38-9276-C75C28B16DE3}"/>
              </a:ext>
            </a:extLst>
          </p:cNvPr>
          <p:cNvSpPr>
            <a:spLocks noGrp="1"/>
          </p:cNvSpPr>
          <p:nvPr>
            <p:ph type="dt" sz="half" idx="2"/>
          </p:nvPr>
        </p:nvSpPr>
        <p:spPr>
          <a:xfrm>
            <a:off x="10794999" y="6502399"/>
            <a:ext cx="795339" cy="128017"/>
          </a:xfrm>
          <a:prstGeom prst="rect">
            <a:avLst/>
          </a:prstGeom>
        </p:spPr>
        <p:txBody>
          <a:bodyPr vert="horz" lIns="0" tIns="0" rIns="0" bIns="0" rtlCol="0" anchor="ctr" anchorCtr="0"/>
          <a:lstStyle>
            <a:lvl1pPr algn="r">
              <a:defRPr sz="800">
                <a:solidFill>
                  <a:schemeClr val="tx1">
                    <a:lumMod val="50000"/>
                    <a:lumOff val="50000"/>
                  </a:schemeClr>
                </a:solidFill>
              </a:defRPr>
            </a:lvl1pPr>
          </a:lstStyle>
          <a:p>
            <a:fld id="{3FB0711E-72F2-49CA-A13D-2CE4B0AB3388}" type="datetime1">
              <a:rPr lang="en-US" smtClean="0"/>
              <a:t>6/28/2023</a:t>
            </a:fld>
            <a:endParaRPr lang="en-US"/>
          </a:p>
        </p:txBody>
      </p:sp>
      <p:sp>
        <p:nvSpPr>
          <p:cNvPr id="5" name="Footer Placeholder 4">
            <a:extLst>
              <a:ext uri="{FF2B5EF4-FFF2-40B4-BE49-F238E27FC236}">
                <a16:creationId xmlns:a16="http://schemas.microsoft.com/office/drawing/2014/main" id="{0348FA13-F08F-8458-717D-6E000562D2C3}"/>
              </a:ext>
            </a:extLst>
          </p:cNvPr>
          <p:cNvSpPr>
            <a:spLocks noGrp="1"/>
          </p:cNvSpPr>
          <p:nvPr>
            <p:ph type="ftr" sz="quarter" idx="3"/>
          </p:nvPr>
        </p:nvSpPr>
        <p:spPr>
          <a:xfrm>
            <a:off x="838200" y="8046720"/>
            <a:ext cx="4114800" cy="201168"/>
          </a:xfrm>
          <a:prstGeom prst="rect">
            <a:avLst/>
          </a:prstGeom>
        </p:spPr>
        <p:txBody>
          <a:bodyPr vert="horz" lIns="0" tIns="0" rIns="0" bIns="0" rtlCol="0" anchor="b" anchorCtr="0"/>
          <a:lstStyle>
            <a:lvl1pPr algn="l">
              <a:defRPr sz="800">
                <a:solidFill>
                  <a:schemeClr val="tx1">
                    <a:lumMod val="50000"/>
                    <a:lumOff val="50000"/>
                  </a:schemeClr>
                </a:solidFill>
              </a:defRPr>
            </a:lvl1pPr>
          </a:lstStyle>
          <a:p>
            <a:r>
              <a:rPr lang="en-US"/>
              <a:t>Please do not move or delete this text box. </a:t>
            </a:r>
          </a:p>
        </p:txBody>
      </p:sp>
      <p:sp>
        <p:nvSpPr>
          <p:cNvPr id="6" name="Slide Number Placeholder 5">
            <a:extLst>
              <a:ext uri="{FF2B5EF4-FFF2-40B4-BE49-F238E27FC236}">
                <a16:creationId xmlns:a16="http://schemas.microsoft.com/office/drawing/2014/main" id="{CB745E8F-5114-23B3-3961-862B3C182F92}"/>
              </a:ext>
            </a:extLst>
          </p:cNvPr>
          <p:cNvSpPr>
            <a:spLocks noGrp="1"/>
          </p:cNvSpPr>
          <p:nvPr>
            <p:ph type="sldNum" sz="quarter" idx="4"/>
          </p:nvPr>
        </p:nvSpPr>
        <p:spPr>
          <a:xfrm>
            <a:off x="11613356" y="6502399"/>
            <a:ext cx="350044" cy="128017"/>
          </a:xfrm>
          <a:prstGeom prst="rect">
            <a:avLst/>
          </a:prstGeom>
        </p:spPr>
        <p:txBody>
          <a:bodyPr vert="horz" lIns="0" tIns="0" rIns="0" bIns="0" rtlCol="0" anchor="ctr" anchorCtr="0"/>
          <a:lstStyle>
            <a:lvl1pPr algn="r">
              <a:defRPr sz="800">
                <a:solidFill>
                  <a:schemeClr val="tx1">
                    <a:lumMod val="50000"/>
                    <a:lumOff val="50000"/>
                  </a:schemeClr>
                </a:solidFill>
              </a:defRPr>
            </a:lvl1pPr>
          </a:lstStyle>
          <a:p>
            <a:fld id="{32705A9B-3FF3-4EC0-B319-623B49508A4E}" type="slidenum">
              <a:rPr lang="en-US" smtClean="0"/>
              <a:pPr/>
              <a:t>‹#›</a:t>
            </a:fld>
            <a:endParaRPr lang="en-US"/>
          </a:p>
        </p:txBody>
      </p:sp>
      <p:pic>
        <p:nvPicPr>
          <p:cNvPr id="11" name="Graphic 10">
            <a:extLst>
              <a:ext uri="{FF2B5EF4-FFF2-40B4-BE49-F238E27FC236}">
                <a16:creationId xmlns:a16="http://schemas.microsoft.com/office/drawing/2014/main" id="{0DF7FD3B-9665-58C8-EC85-50912FB779FA}"/>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28600" y="6504493"/>
            <a:ext cx="2534717" cy="128016"/>
          </a:xfrm>
          <a:prstGeom prst="rect">
            <a:avLst/>
          </a:prstGeom>
        </p:spPr>
      </p:pic>
    </p:spTree>
    <p:extLst>
      <p:ext uri="{BB962C8B-B14F-4D97-AF65-F5344CB8AC3E}">
        <p14:creationId xmlns:p14="http://schemas.microsoft.com/office/powerpoint/2010/main" val="211165457"/>
      </p:ext>
    </p:extLst>
  </p:cSld>
  <p:clrMap bg1="lt1" tx1="dk1" bg2="lt2" tx2="dk2" accent1="accent1" accent2="accent2" accent3="accent3" accent4="accent4" accent5="accent5" accent6="accent6" hlink="hlink" folHlink="folHlink"/>
  <p:sldLayoutIdLst>
    <p:sldLayoutId id="2147483685" r:id="rId1"/>
    <p:sldLayoutId id="2147483687" r:id="rId2"/>
    <p:sldLayoutId id="2147483694" r:id="rId3"/>
    <p:sldLayoutId id="2147483697" r:id="rId4"/>
    <p:sldLayoutId id="2147483692" r:id="rId5"/>
    <p:sldLayoutId id="2147483693" r:id="rId6"/>
    <p:sldLayoutId id="2147483711" r:id="rId7"/>
    <p:sldLayoutId id="2147483691" r:id="rId8"/>
    <p:sldLayoutId id="2147483699" r:id="rId9"/>
    <p:sldLayoutId id="2147483707" r:id="rId10"/>
    <p:sldLayoutId id="2147483709" r:id="rId11"/>
    <p:sldLayoutId id="2147483706" r:id="rId12"/>
    <p:sldLayoutId id="2147483710" r:id="rId13"/>
    <p:sldLayoutId id="2147483708" r:id="rId14"/>
  </p:sldLayoutIdLst>
  <p:hf hdr="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536" userDrawn="1">
          <p15:clr>
            <a:srgbClr val="5ACBF0"/>
          </p15:clr>
        </p15:guide>
        <p15:guide id="2" pos="144" userDrawn="1">
          <p15:clr>
            <a:srgbClr val="5ACBF0"/>
          </p15:clr>
        </p15:guide>
        <p15:guide id="3" orient="horz" pos="144" userDrawn="1">
          <p15:clr>
            <a:srgbClr val="5ACBF0"/>
          </p15:clr>
        </p15:guide>
        <p15:guide id="4" orient="horz" pos="1104" userDrawn="1">
          <p15:clr>
            <a:srgbClr val="9FCC3B"/>
          </p15:clr>
        </p15:guide>
        <p15:guide id="5" orient="horz" pos="2160" userDrawn="1">
          <p15:clr>
            <a:srgbClr val="F26B43"/>
          </p15:clr>
        </p15:guide>
        <p15:guide id="6" pos="3840" userDrawn="1">
          <p15:clr>
            <a:srgbClr val="F26B43"/>
          </p15:clr>
        </p15:guide>
        <p15:guide id="7" orient="horz" pos="4048" userDrawn="1">
          <p15:clr>
            <a:srgbClr val="9FCC3B"/>
          </p15:clr>
        </p15:guide>
        <p15:guide id="8" orient="horz" pos="1003" userDrawn="1">
          <p15:clr>
            <a:srgbClr val="9FCC3B"/>
          </p15:clr>
        </p15:guide>
        <p15:guide id="9" orient="horz" pos="4176" userDrawn="1">
          <p15:clr>
            <a:srgbClr val="5ACBF0"/>
          </p15:clr>
        </p15:guide>
        <p15:guide id="10" pos="7392" userDrawn="1">
          <p15:clr>
            <a:srgbClr val="9FCC3B"/>
          </p15:clr>
        </p15:guide>
        <p15:guide id="11" pos="468" userDrawn="1">
          <p15:clr>
            <a:srgbClr val="9FCC3B"/>
          </p15:clr>
        </p15:guide>
        <p15:guide id="12" orient="horz" pos="3975" userDrawn="1">
          <p15:clr>
            <a:srgbClr val="9FCC3B"/>
          </p15:clr>
        </p15:guide>
        <p15:guide id="13" orient="horz" pos="456" userDrawn="1">
          <p15:clr>
            <a:srgbClr val="9FCC3B"/>
          </p15:clr>
        </p15:guide>
        <p15:guide id="14" orient="horz" pos="409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10D_2E22DC37.xml"/><Relationship Id="rId7" Type="http://schemas.openxmlformats.org/officeDocument/2006/relationships/diagramColors" Target="../diagrams/colors3.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14_562FA248.xml"/><Relationship Id="rId7" Type="http://schemas.openxmlformats.org/officeDocument/2006/relationships/image" Target="../media/image29.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9.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29.sv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18/10/relationships/comments" Target="../comments/modernComment_11E_3E5E25C3.xm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120_64BB9344.xml"/><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eg"/></Relationships>
</file>

<file path=ppt/slides/_rels/slide28.xml.rels><?xml version="1.0" encoding="UTF-8" standalone="yes"?>
<Relationships xmlns="http://schemas.openxmlformats.org/package/2006/relationships"><Relationship Id="rId3" Type="http://schemas.microsoft.com/office/2018/10/relationships/comments" Target="../comments/modernComment_125_5CFE19A6.xml"/><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7.png"/><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mailto:acsqualityframework@facs.org"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4.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6661-608E-5FF5-2A0B-897AAE4FC216}"/>
              </a:ext>
            </a:extLst>
          </p:cNvPr>
          <p:cNvSpPr>
            <a:spLocks noGrp="1"/>
          </p:cNvSpPr>
          <p:nvPr>
            <p:ph type="title"/>
          </p:nvPr>
        </p:nvSpPr>
        <p:spPr>
          <a:xfrm>
            <a:off x="8255000" y="939798"/>
            <a:ext cx="3708400" cy="2562508"/>
          </a:xfrm>
        </p:spPr>
        <p:txBody>
          <a:bodyPr/>
          <a:lstStyle/>
          <a:p>
            <a:r>
              <a:rPr lang="en-US" sz="4200"/>
              <a:t>ACS Quality Framework</a:t>
            </a:r>
          </a:p>
        </p:txBody>
      </p:sp>
      <p:sp>
        <p:nvSpPr>
          <p:cNvPr id="3" name="Date Placeholder 2">
            <a:extLst>
              <a:ext uri="{FF2B5EF4-FFF2-40B4-BE49-F238E27FC236}">
                <a16:creationId xmlns:a16="http://schemas.microsoft.com/office/drawing/2014/main" id="{FF91EB17-7A62-F326-1CE5-0D67FE4D18CE}"/>
              </a:ext>
            </a:extLst>
          </p:cNvPr>
          <p:cNvSpPr>
            <a:spLocks noGrp="1"/>
          </p:cNvSpPr>
          <p:nvPr>
            <p:ph type="dt" sz="half" idx="10"/>
          </p:nvPr>
        </p:nvSpPr>
        <p:spPr/>
        <p:txBody>
          <a:bodyPr/>
          <a:lstStyle/>
          <a:p>
            <a:fld id="{78243DFA-C1CD-459F-B874-808412639634}" type="datetime1">
              <a:rPr lang="en-US" smtClean="0"/>
              <a:t>6/28/2023</a:t>
            </a:fld>
            <a:endParaRPr lang="en-US"/>
          </a:p>
        </p:txBody>
      </p:sp>
      <p:sp>
        <p:nvSpPr>
          <p:cNvPr id="4" name="Footer Placeholder 3">
            <a:extLst>
              <a:ext uri="{FF2B5EF4-FFF2-40B4-BE49-F238E27FC236}">
                <a16:creationId xmlns:a16="http://schemas.microsoft.com/office/drawing/2014/main" id="{E3A613E8-63A0-835E-785C-528581DE3AA8}"/>
              </a:ext>
            </a:extLst>
          </p:cNvPr>
          <p:cNvSpPr>
            <a:spLocks noGrp="1"/>
          </p:cNvSpPr>
          <p:nvPr>
            <p:ph type="ftr" sz="quarter" idx="11"/>
          </p:nvPr>
        </p:nvSpPr>
        <p:spPr/>
        <p:txBody>
          <a:bodyPr/>
          <a:lstStyle/>
          <a:p>
            <a:r>
              <a:rPr lang="en-US"/>
              <a:t>Please do not move or delete the footer text boxes. </a:t>
            </a:r>
          </a:p>
        </p:txBody>
      </p:sp>
      <p:sp>
        <p:nvSpPr>
          <p:cNvPr id="5" name="Slide Number Placeholder 4">
            <a:extLst>
              <a:ext uri="{FF2B5EF4-FFF2-40B4-BE49-F238E27FC236}">
                <a16:creationId xmlns:a16="http://schemas.microsoft.com/office/drawing/2014/main" id="{22F339A1-8A27-7FD1-7277-7299F46FB694}"/>
              </a:ext>
            </a:extLst>
          </p:cNvPr>
          <p:cNvSpPr>
            <a:spLocks noGrp="1"/>
          </p:cNvSpPr>
          <p:nvPr>
            <p:ph type="sldNum" sz="quarter" idx="12"/>
          </p:nvPr>
        </p:nvSpPr>
        <p:spPr/>
        <p:txBody>
          <a:bodyPr/>
          <a:lstStyle/>
          <a:p>
            <a:fld id="{32705A9B-3FF3-4EC0-B319-623B49508A4E}" type="slidenum">
              <a:rPr lang="en-US" smtClean="0"/>
              <a:pPr/>
              <a:t>1</a:t>
            </a:fld>
            <a:endParaRPr lang="en-US"/>
          </a:p>
        </p:txBody>
      </p:sp>
    </p:spTree>
    <p:custDataLst>
      <p:tags r:id="rId1"/>
    </p:custDataLst>
    <p:extLst>
      <p:ext uri="{BB962C8B-B14F-4D97-AF65-F5344CB8AC3E}">
        <p14:creationId xmlns:p14="http://schemas.microsoft.com/office/powerpoint/2010/main" val="20655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4DE901-9E19-CCA1-2B9A-39D3B3797A09}"/>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3" name="Footer Placeholder 2">
            <a:extLst>
              <a:ext uri="{FF2B5EF4-FFF2-40B4-BE49-F238E27FC236}">
                <a16:creationId xmlns:a16="http://schemas.microsoft.com/office/drawing/2014/main" id="{A92B3D79-0F43-38E6-E255-F03743DBBFEC}"/>
              </a:ext>
            </a:extLst>
          </p:cNvPr>
          <p:cNvSpPr>
            <a:spLocks noGrp="1"/>
          </p:cNvSpPr>
          <p:nvPr>
            <p:ph type="ftr" sz="quarter" idx="11"/>
          </p:nvPr>
        </p:nvSpPr>
        <p:spPr/>
        <p:txBody>
          <a:bodyPr/>
          <a:lstStyle/>
          <a:p>
            <a:r>
              <a:rPr lang="en-US"/>
              <a:t>Please do not move or delete the footer text boxes. </a:t>
            </a:r>
          </a:p>
        </p:txBody>
      </p:sp>
      <p:sp>
        <p:nvSpPr>
          <p:cNvPr id="4" name="Slide Number Placeholder 3">
            <a:extLst>
              <a:ext uri="{FF2B5EF4-FFF2-40B4-BE49-F238E27FC236}">
                <a16:creationId xmlns:a16="http://schemas.microsoft.com/office/drawing/2014/main" id="{EE06F0FA-A3D8-CB3D-9093-31DD44C9B953}"/>
              </a:ext>
            </a:extLst>
          </p:cNvPr>
          <p:cNvSpPr>
            <a:spLocks noGrp="1"/>
          </p:cNvSpPr>
          <p:nvPr>
            <p:ph type="sldNum" sz="quarter" idx="12"/>
          </p:nvPr>
        </p:nvSpPr>
        <p:spPr/>
        <p:txBody>
          <a:bodyPr/>
          <a:lstStyle/>
          <a:p>
            <a:fld id="{32705A9B-3FF3-4EC0-B319-623B49508A4E}" type="slidenum">
              <a:rPr lang="en-US" smtClean="0"/>
              <a:pPr/>
              <a:t>10</a:t>
            </a:fld>
            <a:endParaRPr lang="en-US"/>
          </a:p>
        </p:txBody>
      </p:sp>
      <p:sp>
        <p:nvSpPr>
          <p:cNvPr id="5" name="Title 4">
            <a:extLst>
              <a:ext uri="{FF2B5EF4-FFF2-40B4-BE49-F238E27FC236}">
                <a16:creationId xmlns:a16="http://schemas.microsoft.com/office/drawing/2014/main" id="{A7B7634A-4FB0-BF1B-EB46-09A109A52A29}"/>
              </a:ext>
            </a:extLst>
          </p:cNvPr>
          <p:cNvSpPr>
            <a:spLocks noGrp="1"/>
          </p:cNvSpPr>
          <p:nvPr>
            <p:ph type="title"/>
          </p:nvPr>
        </p:nvSpPr>
        <p:spPr>
          <a:xfrm>
            <a:off x="7882128" y="228600"/>
            <a:ext cx="3708400" cy="3500120"/>
          </a:xfrm>
        </p:spPr>
        <p:txBody>
          <a:bodyPr/>
          <a:lstStyle/>
          <a:p>
            <a:r>
              <a:rPr lang="en-US"/>
              <a:t>Framework Components &amp; Criteria</a:t>
            </a:r>
          </a:p>
        </p:txBody>
      </p:sp>
    </p:spTree>
    <p:extLst>
      <p:ext uri="{BB962C8B-B14F-4D97-AF65-F5344CB8AC3E}">
        <p14:creationId xmlns:p14="http://schemas.microsoft.com/office/powerpoint/2010/main" val="23054195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A9DB6D-D57A-532E-84FF-E80F49CFD606}"/>
              </a:ext>
            </a:extLst>
          </p:cNvPr>
          <p:cNvCxnSpPr/>
          <p:nvPr/>
        </p:nvCxnSpPr>
        <p:spPr>
          <a:xfrm>
            <a:off x="6850380" y="5067300"/>
            <a:ext cx="1588770" cy="495300"/>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223459-131D-D738-525A-F5B70F002868}"/>
              </a:ext>
            </a:extLst>
          </p:cNvPr>
          <p:cNvCxnSpPr>
            <a:cxnSpLocks/>
          </p:cNvCxnSpPr>
          <p:nvPr/>
        </p:nvCxnSpPr>
        <p:spPr>
          <a:xfrm>
            <a:off x="3625218" y="2842260"/>
            <a:ext cx="962022" cy="586740"/>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BF76E4-F767-8490-2ACD-FFC03C4BD501}"/>
              </a:ext>
            </a:extLst>
          </p:cNvPr>
          <p:cNvSpPr>
            <a:spLocks noGrp="1"/>
          </p:cNvSpPr>
          <p:nvPr>
            <p:ph type="title"/>
          </p:nvPr>
        </p:nvSpPr>
        <p:spPr/>
        <p:txBody>
          <a:bodyPr/>
          <a:lstStyle/>
          <a:p>
            <a:r>
              <a:rPr lang="en-US"/>
              <a:t>Eight Components of the Framework</a:t>
            </a:r>
          </a:p>
        </p:txBody>
      </p:sp>
      <p:sp>
        <p:nvSpPr>
          <p:cNvPr id="3" name="Date Placeholder 2">
            <a:extLst>
              <a:ext uri="{FF2B5EF4-FFF2-40B4-BE49-F238E27FC236}">
                <a16:creationId xmlns:a16="http://schemas.microsoft.com/office/drawing/2014/main" id="{02AF2971-6B83-9157-0F8F-56C617F9F2E3}"/>
              </a:ext>
            </a:extLst>
          </p:cNvPr>
          <p:cNvSpPr>
            <a:spLocks noGrp="1"/>
          </p:cNvSpPr>
          <p:nvPr>
            <p:ph type="dt" sz="half" idx="10"/>
          </p:nvPr>
        </p:nvSpPr>
        <p:spPr/>
        <p:txBody>
          <a:bodyPr/>
          <a:lstStyle/>
          <a:p>
            <a:fld id="{DE5EFDF3-D6B6-4D64-9F17-FA6728A221E2}" type="datetime1">
              <a:rPr lang="en-US" smtClean="0"/>
              <a:t>6/28/2023</a:t>
            </a:fld>
            <a:endParaRPr lang="en-US"/>
          </a:p>
        </p:txBody>
      </p:sp>
      <p:sp>
        <p:nvSpPr>
          <p:cNvPr id="4" name="Footer Placeholder 3">
            <a:extLst>
              <a:ext uri="{FF2B5EF4-FFF2-40B4-BE49-F238E27FC236}">
                <a16:creationId xmlns:a16="http://schemas.microsoft.com/office/drawing/2014/main" id="{5D06F0B0-62C9-26B7-44A2-DBF0C1774C56}"/>
              </a:ext>
            </a:extLst>
          </p:cNvPr>
          <p:cNvSpPr>
            <a:spLocks noGrp="1"/>
          </p:cNvSpPr>
          <p:nvPr>
            <p:ph type="ftr" sz="quarter" idx="11"/>
          </p:nvPr>
        </p:nvSpPr>
        <p:spPr/>
        <p:txBody>
          <a:bodyPr/>
          <a:lstStyle/>
          <a:p>
            <a:r>
              <a:rPr lang="en-US"/>
              <a:t>Please do not move or delete this text box. </a:t>
            </a:r>
          </a:p>
        </p:txBody>
      </p:sp>
      <p:sp>
        <p:nvSpPr>
          <p:cNvPr id="5" name="Slide Number Placeholder 4">
            <a:extLst>
              <a:ext uri="{FF2B5EF4-FFF2-40B4-BE49-F238E27FC236}">
                <a16:creationId xmlns:a16="http://schemas.microsoft.com/office/drawing/2014/main" id="{26E38D81-B5B6-FE63-0A7B-299F33B33DB4}"/>
              </a:ext>
            </a:extLst>
          </p:cNvPr>
          <p:cNvSpPr>
            <a:spLocks noGrp="1"/>
          </p:cNvSpPr>
          <p:nvPr>
            <p:ph type="sldNum" sz="quarter" idx="12"/>
          </p:nvPr>
        </p:nvSpPr>
        <p:spPr/>
        <p:txBody>
          <a:bodyPr/>
          <a:lstStyle/>
          <a:p>
            <a:fld id="{AE9E9A5C-9F0D-429C-A27C-79EBE1E9EADE}" type="slidenum">
              <a:rPr lang="en-US" smtClean="0"/>
              <a:t>11</a:t>
            </a:fld>
            <a:endParaRPr lang="en-US"/>
          </a:p>
        </p:txBody>
      </p:sp>
      <p:cxnSp>
        <p:nvCxnSpPr>
          <p:cNvPr id="14" name="Straight Connector 13">
            <a:extLst>
              <a:ext uri="{FF2B5EF4-FFF2-40B4-BE49-F238E27FC236}">
                <a16:creationId xmlns:a16="http://schemas.microsoft.com/office/drawing/2014/main" id="{087872FF-7CF2-3A1F-A6B9-98C04658F2CD}"/>
              </a:ext>
            </a:extLst>
          </p:cNvPr>
          <p:cNvCxnSpPr>
            <a:cxnSpLocks/>
          </p:cNvCxnSpPr>
          <p:nvPr/>
        </p:nvCxnSpPr>
        <p:spPr>
          <a:xfrm flipV="1">
            <a:off x="7482840" y="2335411"/>
            <a:ext cx="956310" cy="1093589"/>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101E1558-BF05-F268-E2A3-EBF1660FCA49}"/>
              </a:ext>
            </a:extLst>
          </p:cNvPr>
          <p:cNvGraphicFramePr/>
          <p:nvPr>
            <p:extLst>
              <p:ext uri="{D42A27DB-BD31-4B8C-83A1-F6EECF244321}">
                <p14:modId xmlns:p14="http://schemas.microsoft.com/office/powerpoint/2010/main" val="1346516942"/>
              </p:ext>
            </p:extLst>
          </p:nvPr>
        </p:nvGraphicFramePr>
        <p:xfrm>
          <a:off x="2489828" y="1822748"/>
          <a:ext cx="7212345" cy="4304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7A6D7618-6819-8AC7-68C4-01DEBC5CD5BE}"/>
              </a:ext>
            </a:extLst>
          </p:cNvPr>
          <p:cNvSpPr/>
          <p:nvPr/>
        </p:nvSpPr>
        <p:spPr>
          <a:xfrm>
            <a:off x="8252460" y="1835468"/>
            <a:ext cx="3063240" cy="13961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a:pPr>
            <a:r>
              <a:rPr lang="en-US" sz="1600"/>
              <a:t>Problem Detailing</a:t>
            </a:r>
          </a:p>
          <a:p>
            <a:pPr marL="342900" indent="-342900" algn="l">
              <a:spcAft>
                <a:spcPts val="600"/>
              </a:spcAft>
              <a:buFont typeface="+mj-lt"/>
              <a:buAutoNum type="arabicPeriod"/>
            </a:pPr>
            <a:r>
              <a:rPr lang="en-US" sz="1600"/>
              <a:t>Aim Specification</a:t>
            </a:r>
          </a:p>
          <a:p>
            <a:pPr marL="342900" indent="-342900" algn="l">
              <a:spcAft>
                <a:spcPts val="600"/>
              </a:spcAft>
              <a:buFont typeface="+mj-lt"/>
              <a:buAutoNum type="arabicPeriod"/>
            </a:pPr>
            <a:r>
              <a:rPr lang="en-US" sz="1600"/>
              <a:t>Strategic Planning</a:t>
            </a:r>
          </a:p>
        </p:txBody>
      </p:sp>
      <p:sp>
        <p:nvSpPr>
          <p:cNvPr id="8" name="Rectangle: Rounded Corners 7">
            <a:extLst>
              <a:ext uri="{FF2B5EF4-FFF2-40B4-BE49-F238E27FC236}">
                <a16:creationId xmlns:a16="http://schemas.microsoft.com/office/drawing/2014/main" id="{9D4201B6-E928-A478-A3A1-B0172ABB9110}"/>
              </a:ext>
            </a:extLst>
          </p:cNvPr>
          <p:cNvSpPr/>
          <p:nvPr/>
        </p:nvSpPr>
        <p:spPr>
          <a:xfrm>
            <a:off x="8252460" y="4805265"/>
            <a:ext cx="3063240" cy="13961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startAt="4"/>
            </a:pPr>
            <a:r>
              <a:rPr lang="en-US" sz="1600"/>
              <a:t>Process Evaluation</a:t>
            </a:r>
          </a:p>
          <a:p>
            <a:pPr marL="342900" indent="-342900" algn="l">
              <a:spcAft>
                <a:spcPts val="600"/>
              </a:spcAft>
              <a:buFont typeface="+mj-lt"/>
              <a:buAutoNum type="arabicPeriod" startAt="4"/>
            </a:pPr>
            <a:r>
              <a:rPr lang="en-US" sz="1600"/>
              <a:t>Outcome Evaluation</a:t>
            </a:r>
          </a:p>
          <a:p>
            <a:pPr marL="342900" indent="-342900" algn="l">
              <a:spcAft>
                <a:spcPts val="600"/>
              </a:spcAft>
              <a:buFont typeface="+mj-lt"/>
              <a:buAutoNum type="arabicPeriod" startAt="4"/>
            </a:pPr>
            <a:r>
              <a:rPr lang="en-US" sz="1600"/>
              <a:t>Cost Evaluation</a:t>
            </a:r>
          </a:p>
        </p:txBody>
      </p:sp>
      <p:sp>
        <p:nvSpPr>
          <p:cNvPr id="9" name="Rectangle: Rounded Corners 8">
            <a:extLst>
              <a:ext uri="{FF2B5EF4-FFF2-40B4-BE49-F238E27FC236}">
                <a16:creationId xmlns:a16="http://schemas.microsoft.com/office/drawing/2014/main" id="{ED0CF02C-469A-0164-9467-F61801314E4B}"/>
              </a:ext>
            </a:extLst>
          </p:cNvPr>
          <p:cNvSpPr/>
          <p:nvPr/>
        </p:nvSpPr>
        <p:spPr>
          <a:xfrm>
            <a:off x="689612" y="2238812"/>
            <a:ext cx="3063240" cy="131099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startAt="7"/>
            </a:pPr>
            <a:r>
              <a:rPr lang="en-US" sz="1600"/>
              <a:t>Knowledge Acquisition</a:t>
            </a:r>
          </a:p>
          <a:p>
            <a:pPr marL="342900" indent="-342900" algn="l">
              <a:spcAft>
                <a:spcPts val="600"/>
              </a:spcAft>
              <a:buFont typeface="+mj-lt"/>
              <a:buAutoNum type="arabicPeriod" startAt="7"/>
            </a:pPr>
            <a:r>
              <a:rPr lang="en-US" sz="1600"/>
              <a:t>End-of-Project Decision-Making</a:t>
            </a:r>
          </a:p>
        </p:txBody>
      </p:sp>
    </p:spTree>
    <p:extLst>
      <p:ext uri="{BB962C8B-B14F-4D97-AF65-F5344CB8AC3E}">
        <p14:creationId xmlns:p14="http://schemas.microsoft.com/office/powerpoint/2010/main" val="2246339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A54148A-0E68-56F6-7F01-CD67F76B3B8D}"/>
              </a:ext>
            </a:extLst>
          </p:cNvPr>
          <p:cNvGraphicFramePr/>
          <p:nvPr>
            <p:extLst>
              <p:ext uri="{D42A27DB-BD31-4B8C-83A1-F6EECF244321}">
                <p14:modId xmlns:p14="http://schemas.microsoft.com/office/powerpoint/2010/main" val="57961349"/>
              </p:ext>
            </p:extLst>
          </p:nvPr>
        </p:nvGraphicFramePr>
        <p:xfrm>
          <a:off x="4852821" y="1365021"/>
          <a:ext cx="7212345" cy="43041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876F32B5-206B-1C6B-813E-05C4EC772F79}"/>
              </a:ext>
            </a:extLst>
          </p:cNvPr>
          <p:cNvSpPr>
            <a:spLocks noGrp="1"/>
          </p:cNvSpPr>
          <p:nvPr>
            <p:ph type="title"/>
          </p:nvPr>
        </p:nvSpPr>
        <p:spPr>
          <a:xfrm>
            <a:off x="742950" y="1285303"/>
            <a:ext cx="4027487" cy="866320"/>
          </a:xfrm>
        </p:spPr>
        <p:txBody>
          <a:bodyPr/>
          <a:lstStyle/>
          <a:p>
            <a:r>
              <a:rPr lang="en-US"/>
              <a:t>Project Planning</a:t>
            </a:r>
          </a:p>
        </p:txBody>
      </p:sp>
      <p:sp>
        <p:nvSpPr>
          <p:cNvPr id="7" name="Text Placeholder 6">
            <a:extLst>
              <a:ext uri="{FF2B5EF4-FFF2-40B4-BE49-F238E27FC236}">
                <a16:creationId xmlns:a16="http://schemas.microsoft.com/office/drawing/2014/main" id="{67A29BC3-D36B-D61C-0D0E-7B412E5101B6}"/>
              </a:ext>
            </a:extLst>
          </p:cNvPr>
          <p:cNvSpPr>
            <a:spLocks noGrp="1"/>
          </p:cNvSpPr>
          <p:nvPr>
            <p:ph type="body" sz="half" idx="2"/>
          </p:nvPr>
        </p:nvSpPr>
        <p:spPr>
          <a:xfrm>
            <a:off x="742950" y="2314003"/>
            <a:ext cx="4476750" cy="3564283"/>
          </a:xfrm>
        </p:spPr>
        <p:txBody>
          <a:bodyPr/>
          <a:lstStyle/>
          <a:p>
            <a:pPr algn="l" rtl="0" fontAlgn="base"/>
            <a:r>
              <a:rPr lang="en-US" b="0" i="0">
                <a:solidFill>
                  <a:srgbClr val="000000"/>
                </a:solidFill>
                <a:effectLst/>
              </a:rPr>
              <a:t>Projects are more successful when they include: </a:t>
            </a:r>
          </a:p>
          <a:p>
            <a:pPr algn="l" rtl="0" fontAlgn="base"/>
            <a:r>
              <a:rPr lang="en-US" b="0" i="0">
                <a:solidFill>
                  <a:srgbClr val="000000"/>
                </a:solidFill>
                <a:effectLst/>
              </a:rPr>
              <a:t>​</a:t>
            </a:r>
          </a:p>
          <a:p>
            <a:pPr marL="285750" indent="-285750" fontAlgn="base">
              <a:buFont typeface="Arial" panose="020B0604020202020204" pitchFamily="34" charset="0"/>
              <a:buChar char="•"/>
            </a:pPr>
            <a:r>
              <a:rPr lang="en-US" b="0" i="0" u="none" strike="noStrike">
                <a:solidFill>
                  <a:srgbClr val="000000"/>
                </a:solidFill>
                <a:effectLst/>
              </a:rPr>
              <a:t>Utilization of project management tools</a:t>
            </a:r>
            <a:endParaRPr lang="en-US" b="0" i="0">
              <a:solidFill>
                <a:srgbClr val="000000"/>
              </a:solidFill>
              <a:effectLst/>
            </a:endParaRPr>
          </a:p>
          <a:p>
            <a:pPr marL="285750" indent="-285750" fontAlgn="base">
              <a:buFont typeface="Arial" panose="020B0604020202020204" pitchFamily="34" charset="0"/>
              <a:buChar char="•"/>
            </a:pPr>
            <a:r>
              <a:rPr lang="en-US" b="0" i="0" u="none" strike="noStrike">
                <a:solidFill>
                  <a:srgbClr val="000000"/>
                </a:solidFill>
                <a:effectLst/>
              </a:rPr>
              <a:t>Clearly assigned accountability of all tasks</a:t>
            </a:r>
            <a:endParaRPr lang="en-US" b="0" i="0">
              <a:solidFill>
                <a:srgbClr val="000000"/>
              </a:solidFill>
              <a:effectLst/>
            </a:endParaRPr>
          </a:p>
          <a:p>
            <a:pPr marL="285750" indent="-285750" fontAlgn="base">
              <a:buFont typeface="Arial" panose="020B0604020202020204" pitchFamily="34" charset="0"/>
              <a:buChar char="•"/>
            </a:pPr>
            <a:r>
              <a:rPr lang="en-US" b="0" i="0" u="none" strike="noStrike">
                <a:solidFill>
                  <a:srgbClr val="000000"/>
                </a:solidFill>
                <a:effectLst/>
              </a:rPr>
              <a:t>Specific and measurable aims</a:t>
            </a:r>
            <a:endParaRPr lang="en-US" b="0" i="0">
              <a:solidFill>
                <a:srgbClr val="000000"/>
              </a:solidFill>
              <a:effectLst/>
            </a:endParaRPr>
          </a:p>
          <a:p>
            <a:pPr marL="285750" indent="-285750" fontAlgn="base">
              <a:buFont typeface="Arial" panose="020B0604020202020204" pitchFamily="34" charset="0"/>
              <a:buChar char="•"/>
            </a:pPr>
            <a:r>
              <a:rPr lang="en-US" b="0" i="0" u="none" strike="noStrike">
                <a:solidFill>
                  <a:srgbClr val="000000"/>
                </a:solidFill>
                <a:effectLst/>
              </a:rPr>
              <a:t>Robust communication </a:t>
            </a:r>
            <a:r>
              <a:rPr lang="en-US" b="0" i="0">
                <a:solidFill>
                  <a:srgbClr val="000000"/>
                </a:solidFill>
                <a:effectLst/>
              </a:rPr>
              <a:t>​</a:t>
            </a:r>
          </a:p>
          <a:p>
            <a:pPr algn="l" rtl="0" fontAlgn="base"/>
            <a:r>
              <a:rPr lang="en-US" b="0" i="0">
                <a:solidFill>
                  <a:srgbClr val="000000"/>
                </a:solidFill>
                <a:effectLst/>
              </a:rPr>
              <a:t>​</a:t>
            </a:r>
          </a:p>
          <a:p>
            <a:pPr algn="l" rtl="0" fontAlgn="base">
              <a:buNone/>
            </a:pPr>
            <a:endParaRPr lang="en-US" b="0" i="0">
              <a:solidFill>
                <a:srgbClr val="000000"/>
              </a:solidFill>
              <a:effectLst/>
            </a:endParaRPr>
          </a:p>
          <a:p>
            <a:pPr algn="l" rtl="0" fontAlgn="base"/>
            <a:r>
              <a:rPr lang="en-US" sz="1000" i="1">
                <a:solidFill>
                  <a:schemeClr val="bg1">
                    <a:lumMod val="50000"/>
                  </a:schemeClr>
                </a:solidFill>
              </a:rPr>
              <a:t>Donnelly LF. Avoiding failure: tools for successful and sustainable quality-improvement projects. </a:t>
            </a:r>
            <a:r>
              <a:rPr lang="en-US" sz="1000" i="1" err="1">
                <a:solidFill>
                  <a:schemeClr val="bg1">
                    <a:lumMod val="50000"/>
                  </a:schemeClr>
                </a:solidFill>
              </a:rPr>
              <a:t>Pediatr</a:t>
            </a:r>
            <a:r>
              <a:rPr lang="en-US" sz="1000" i="1">
                <a:solidFill>
                  <a:schemeClr val="bg1">
                    <a:lumMod val="50000"/>
                  </a:schemeClr>
                </a:solidFill>
              </a:rPr>
              <a:t> </a:t>
            </a:r>
            <a:r>
              <a:rPr lang="en-US" sz="1000" i="1" err="1">
                <a:solidFill>
                  <a:schemeClr val="bg1">
                    <a:lumMod val="50000"/>
                  </a:schemeClr>
                </a:solidFill>
              </a:rPr>
              <a:t>Radiol</a:t>
            </a:r>
            <a:r>
              <a:rPr lang="en-US" sz="1000" i="1">
                <a:solidFill>
                  <a:schemeClr val="bg1">
                    <a:lumMod val="50000"/>
                  </a:schemeClr>
                </a:solidFill>
              </a:rPr>
              <a:t>. 2017; 47: 793-797. </a:t>
            </a:r>
            <a:r>
              <a:rPr lang="en-US" sz="1000" i="1" err="1">
                <a:solidFill>
                  <a:schemeClr val="bg1">
                    <a:lumMod val="50000"/>
                  </a:schemeClr>
                </a:solidFill>
              </a:rPr>
              <a:t>doi</a:t>
            </a:r>
            <a:r>
              <a:rPr lang="en-US" sz="1000" i="1">
                <a:solidFill>
                  <a:schemeClr val="bg1">
                    <a:lumMod val="50000"/>
                  </a:schemeClr>
                </a:solidFill>
              </a:rPr>
              <a:t>: 10.1007/s00247-017-3823-z</a:t>
            </a:r>
          </a:p>
          <a:p>
            <a:endParaRPr lang="en-US"/>
          </a:p>
        </p:txBody>
      </p:sp>
      <p:sp>
        <p:nvSpPr>
          <p:cNvPr id="4" name="Date Placeholder 3">
            <a:extLst>
              <a:ext uri="{FF2B5EF4-FFF2-40B4-BE49-F238E27FC236}">
                <a16:creationId xmlns:a16="http://schemas.microsoft.com/office/drawing/2014/main" id="{2F125288-D8F9-FDF6-E0A3-DEC64C4A125A}"/>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3251E1F9-C08F-D313-BF7A-3C4E12D4518F}"/>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48E479BC-F730-3ED6-F67F-605823950C2D}"/>
              </a:ext>
            </a:extLst>
          </p:cNvPr>
          <p:cNvSpPr>
            <a:spLocks noGrp="1"/>
          </p:cNvSpPr>
          <p:nvPr>
            <p:ph type="sldNum" sz="quarter" idx="12"/>
          </p:nvPr>
        </p:nvSpPr>
        <p:spPr/>
        <p:txBody>
          <a:bodyPr/>
          <a:lstStyle/>
          <a:p>
            <a:fld id="{08E69F8A-6132-4C8D-B199-3EEE26813F83}" type="slidenum">
              <a:rPr lang="en-US" smtClean="0"/>
              <a:t>12</a:t>
            </a:fld>
            <a:endParaRPr lang="en-US"/>
          </a:p>
        </p:txBody>
      </p:sp>
    </p:spTree>
    <p:extLst>
      <p:ext uri="{BB962C8B-B14F-4D97-AF65-F5344CB8AC3E}">
        <p14:creationId xmlns:p14="http://schemas.microsoft.com/office/powerpoint/2010/main" val="774036535"/>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F32B5-206B-1C6B-813E-05C4EC772F79}"/>
              </a:ext>
            </a:extLst>
          </p:cNvPr>
          <p:cNvSpPr>
            <a:spLocks noGrp="1"/>
          </p:cNvSpPr>
          <p:nvPr>
            <p:ph type="title"/>
          </p:nvPr>
        </p:nvSpPr>
        <p:spPr>
          <a:xfrm>
            <a:off x="742950" y="1285874"/>
            <a:ext cx="4027487" cy="866320"/>
          </a:xfrm>
        </p:spPr>
        <p:txBody>
          <a:bodyPr/>
          <a:lstStyle/>
          <a:p>
            <a:r>
              <a:rPr lang="en-US"/>
              <a:t>Project Planning</a:t>
            </a:r>
          </a:p>
        </p:txBody>
      </p:sp>
      <p:sp>
        <p:nvSpPr>
          <p:cNvPr id="7" name="Text Placeholder 6">
            <a:extLst>
              <a:ext uri="{FF2B5EF4-FFF2-40B4-BE49-F238E27FC236}">
                <a16:creationId xmlns:a16="http://schemas.microsoft.com/office/drawing/2014/main" id="{4E84A59B-F15B-3BC6-489E-2EE321BA1800}"/>
              </a:ext>
            </a:extLst>
          </p:cNvPr>
          <p:cNvSpPr>
            <a:spLocks noGrp="1"/>
          </p:cNvSpPr>
          <p:nvPr>
            <p:ph type="body" sz="half" idx="2"/>
          </p:nvPr>
        </p:nvSpPr>
        <p:spPr>
          <a:xfrm>
            <a:off x="742950" y="2314574"/>
            <a:ext cx="4453890" cy="3354616"/>
          </a:xfrm>
        </p:spPr>
        <p:txBody>
          <a:bodyPr/>
          <a:lstStyle/>
          <a:p>
            <a:pPr algn="l" rtl="0" fontAlgn="base"/>
            <a:r>
              <a:rPr lang="en-US" b="0" i="0" u="none" strike="noStrike">
                <a:solidFill>
                  <a:srgbClr val="000000"/>
                </a:solidFill>
                <a:effectLst/>
              </a:rPr>
              <a:t>Project planning plays an essential role in helping you guide your team and stakeholders though all project phases.  </a:t>
            </a:r>
            <a:r>
              <a:rPr lang="en-US" b="0" i="0">
                <a:solidFill>
                  <a:srgbClr val="000000"/>
                </a:solidFill>
                <a:effectLst/>
              </a:rPr>
              <a:t>​</a:t>
            </a:r>
          </a:p>
          <a:p>
            <a:pPr algn="l" rtl="0" fontAlgn="base"/>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Identify your local issue</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Determine project aim</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Select evaluation methods</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Develop timelines</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Determine resource needs</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Identify potential problems and solutions</a:t>
            </a:r>
            <a:endParaRPr lang="en-US" b="0" i="0">
              <a:solidFill>
                <a:srgbClr val="000000"/>
              </a:solidFill>
              <a:effectLst/>
            </a:endParaRPr>
          </a:p>
          <a:p>
            <a:endParaRPr lang="en-US"/>
          </a:p>
        </p:txBody>
      </p:sp>
      <p:sp>
        <p:nvSpPr>
          <p:cNvPr id="4" name="Date Placeholder 3">
            <a:extLst>
              <a:ext uri="{FF2B5EF4-FFF2-40B4-BE49-F238E27FC236}">
                <a16:creationId xmlns:a16="http://schemas.microsoft.com/office/drawing/2014/main" id="{2F125288-D8F9-FDF6-E0A3-DEC64C4A125A}"/>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3251E1F9-C08F-D313-BF7A-3C4E12D4518F}"/>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48E479BC-F730-3ED6-F67F-605823950C2D}"/>
              </a:ext>
            </a:extLst>
          </p:cNvPr>
          <p:cNvSpPr>
            <a:spLocks noGrp="1"/>
          </p:cNvSpPr>
          <p:nvPr>
            <p:ph type="sldNum" sz="quarter" idx="12"/>
          </p:nvPr>
        </p:nvSpPr>
        <p:spPr/>
        <p:txBody>
          <a:bodyPr/>
          <a:lstStyle/>
          <a:p>
            <a:fld id="{08E69F8A-6132-4C8D-B199-3EEE26813F83}" type="slidenum">
              <a:rPr lang="en-US" smtClean="0"/>
              <a:t>13</a:t>
            </a:fld>
            <a:endParaRPr lang="en-US"/>
          </a:p>
        </p:txBody>
      </p:sp>
      <p:graphicFrame>
        <p:nvGraphicFramePr>
          <p:cNvPr id="9" name="Diagram 8">
            <a:extLst>
              <a:ext uri="{FF2B5EF4-FFF2-40B4-BE49-F238E27FC236}">
                <a16:creationId xmlns:a16="http://schemas.microsoft.com/office/drawing/2014/main" id="{C3383C3D-6889-35C2-ED85-EB6EEC7479AF}"/>
              </a:ext>
            </a:extLst>
          </p:cNvPr>
          <p:cNvGraphicFramePr/>
          <p:nvPr>
            <p:extLst>
              <p:ext uri="{D42A27DB-BD31-4B8C-83A1-F6EECF244321}">
                <p14:modId xmlns:p14="http://schemas.microsoft.com/office/powerpoint/2010/main" val="4082922120"/>
              </p:ext>
            </p:extLst>
          </p:nvPr>
        </p:nvGraphicFramePr>
        <p:xfrm>
          <a:off x="4852821" y="1365021"/>
          <a:ext cx="7212345" cy="4304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160230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B7FD-D211-115D-592F-61B732DA6BC9}"/>
              </a:ext>
            </a:extLst>
          </p:cNvPr>
          <p:cNvSpPr>
            <a:spLocks noGrp="1"/>
          </p:cNvSpPr>
          <p:nvPr>
            <p:ph type="title"/>
          </p:nvPr>
        </p:nvSpPr>
        <p:spPr/>
        <p:txBody>
          <a:bodyPr/>
          <a:lstStyle/>
          <a:p>
            <a:r>
              <a:rPr lang="en-US"/>
              <a:t>Components 1, 2, &amp; 3 and Criteria</a:t>
            </a:r>
          </a:p>
        </p:txBody>
      </p:sp>
      <p:sp>
        <p:nvSpPr>
          <p:cNvPr id="3" name="Date Placeholder 2">
            <a:extLst>
              <a:ext uri="{FF2B5EF4-FFF2-40B4-BE49-F238E27FC236}">
                <a16:creationId xmlns:a16="http://schemas.microsoft.com/office/drawing/2014/main" id="{CF7B9B7A-33DD-2254-06C6-583F17677FF7}"/>
              </a:ext>
            </a:extLst>
          </p:cNvPr>
          <p:cNvSpPr>
            <a:spLocks noGrp="1"/>
          </p:cNvSpPr>
          <p:nvPr>
            <p:ph type="dt" sz="half" idx="10"/>
          </p:nvPr>
        </p:nvSpPr>
        <p:spPr/>
        <p:txBody>
          <a:bodyPr/>
          <a:lstStyle/>
          <a:p>
            <a:fld id="{09A0063B-A41D-4943-9F49-B2E1F58A4996}" type="datetime1">
              <a:rPr lang="en-US" smtClean="0"/>
              <a:t>6/28/2023</a:t>
            </a:fld>
            <a:endParaRPr lang="en-US"/>
          </a:p>
        </p:txBody>
      </p:sp>
      <p:sp>
        <p:nvSpPr>
          <p:cNvPr id="4" name="Footer Placeholder 3">
            <a:extLst>
              <a:ext uri="{FF2B5EF4-FFF2-40B4-BE49-F238E27FC236}">
                <a16:creationId xmlns:a16="http://schemas.microsoft.com/office/drawing/2014/main" id="{5E26331F-DCCF-A8A0-FCB6-0CD42C94FF13}"/>
              </a:ext>
            </a:extLst>
          </p:cNvPr>
          <p:cNvSpPr>
            <a:spLocks noGrp="1"/>
          </p:cNvSpPr>
          <p:nvPr>
            <p:ph type="ftr" sz="quarter" idx="11"/>
          </p:nvPr>
        </p:nvSpPr>
        <p:spPr/>
        <p:txBody>
          <a:bodyPr/>
          <a:lstStyle/>
          <a:p>
            <a:r>
              <a:rPr lang="en-US"/>
              <a:t>Please do not move or delete this text box. </a:t>
            </a:r>
          </a:p>
        </p:txBody>
      </p:sp>
      <p:sp>
        <p:nvSpPr>
          <p:cNvPr id="5" name="Slide Number Placeholder 4">
            <a:extLst>
              <a:ext uri="{FF2B5EF4-FFF2-40B4-BE49-F238E27FC236}">
                <a16:creationId xmlns:a16="http://schemas.microsoft.com/office/drawing/2014/main" id="{32643913-7954-D82E-F177-940CB90D61E2}"/>
              </a:ext>
            </a:extLst>
          </p:cNvPr>
          <p:cNvSpPr>
            <a:spLocks noGrp="1"/>
          </p:cNvSpPr>
          <p:nvPr>
            <p:ph type="sldNum" sz="quarter" idx="12"/>
          </p:nvPr>
        </p:nvSpPr>
        <p:spPr/>
        <p:txBody>
          <a:bodyPr/>
          <a:lstStyle/>
          <a:p>
            <a:fld id="{AE9E9A5C-9F0D-429C-A27C-79EBE1E9EADE}" type="slidenum">
              <a:rPr lang="en-US" smtClean="0"/>
              <a:t>14</a:t>
            </a:fld>
            <a:endParaRPr lang="en-US"/>
          </a:p>
        </p:txBody>
      </p:sp>
      <p:graphicFrame>
        <p:nvGraphicFramePr>
          <p:cNvPr id="6" name="Table 6">
            <a:extLst>
              <a:ext uri="{FF2B5EF4-FFF2-40B4-BE49-F238E27FC236}">
                <a16:creationId xmlns:a16="http://schemas.microsoft.com/office/drawing/2014/main" id="{ACAC8E5C-580A-1306-8792-810866054446}"/>
              </a:ext>
            </a:extLst>
          </p:cNvPr>
          <p:cNvGraphicFramePr>
            <a:graphicFrameLocks noGrp="1"/>
          </p:cNvGraphicFramePr>
          <p:nvPr>
            <p:extLst>
              <p:ext uri="{D42A27DB-BD31-4B8C-83A1-F6EECF244321}">
                <p14:modId xmlns:p14="http://schemas.microsoft.com/office/powerpoint/2010/main" val="1018553003"/>
              </p:ext>
            </p:extLst>
          </p:nvPr>
        </p:nvGraphicFramePr>
        <p:xfrm>
          <a:off x="742952" y="1708241"/>
          <a:ext cx="11089821" cy="4557176"/>
        </p:xfrm>
        <a:graphic>
          <a:graphicData uri="http://schemas.openxmlformats.org/drawingml/2006/table">
            <a:tbl>
              <a:tblPr firstRow="1" bandRow="1">
                <a:tableStyleId>{5C22544A-7EE6-4342-B048-85BDC9FD1C3A}</a:tableStyleId>
              </a:tblPr>
              <a:tblGrid>
                <a:gridCol w="3696607">
                  <a:extLst>
                    <a:ext uri="{9D8B030D-6E8A-4147-A177-3AD203B41FA5}">
                      <a16:colId xmlns:a16="http://schemas.microsoft.com/office/drawing/2014/main" val="3059280674"/>
                    </a:ext>
                  </a:extLst>
                </a:gridCol>
                <a:gridCol w="3696607">
                  <a:extLst>
                    <a:ext uri="{9D8B030D-6E8A-4147-A177-3AD203B41FA5}">
                      <a16:colId xmlns:a16="http://schemas.microsoft.com/office/drawing/2014/main" val="1631633772"/>
                    </a:ext>
                  </a:extLst>
                </a:gridCol>
                <a:gridCol w="3696607">
                  <a:extLst>
                    <a:ext uri="{9D8B030D-6E8A-4147-A177-3AD203B41FA5}">
                      <a16:colId xmlns:a16="http://schemas.microsoft.com/office/drawing/2014/main" val="624520017"/>
                    </a:ext>
                  </a:extLst>
                </a:gridCol>
              </a:tblGrid>
              <a:tr h="832969">
                <a:tc>
                  <a:txBody>
                    <a:bodyPr/>
                    <a:lstStyle/>
                    <a:p>
                      <a:r>
                        <a:rPr lang="en-US" sz="1600"/>
                        <a:t>Component #1: </a:t>
                      </a:r>
                    </a:p>
                    <a:p>
                      <a:r>
                        <a:rPr lang="en-US" sz="1600"/>
                        <a:t>Problem Detailing</a:t>
                      </a:r>
                    </a:p>
                  </a:txBody>
                  <a:tcPr marL="182880" marR="182880" marT="182880" marB="182880" anchor="ctr">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Component #2: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Aim Specification</a:t>
                      </a:r>
                    </a:p>
                  </a:txBody>
                  <a:tcPr marL="182880" marR="182880" marT="182880" marB="1828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Component #3: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a:t>Strategic Planning</a:t>
                      </a:r>
                    </a:p>
                  </a:txBody>
                  <a:tcPr marL="182880" marR="182880" marT="182880" marB="18288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92589"/>
                  </a:ext>
                </a:extLst>
              </a:tr>
              <a:tr h="3703736">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1.1 Local Issue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1.2 Problem Statement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1.3 Baseline Data</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1.4 Local Impact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1.5 Patient Input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1.6 Improvement Team</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1.7 Internal Stakeholders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1.8 External Stakeholders</a:t>
                      </a:r>
                    </a:p>
                  </a:txBody>
                  <a:tcPr marL="137160" marR="137160" marT="137160" marB="13716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2.1 Specific</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2.2 Measurable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2.3 Achievable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2.4 Relevant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2.5 Timely</a:t>
                      </a:r>
                    </a:p>
                  </a:txBody>
                  <a:tcPr marL="137160" marR="137160" marT="137160" marB="1371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3.1 Existing Research</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3.2 Description of Intervention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3.3 Intervention Rationale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3.4 Description of Implementation Strategies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3.5 Implementation Strategies Rationale</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3.6 Stakeholder Involvement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3.7 Intervention Resources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3.8 Implementation Strategy Resources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3.9 Intervention Data</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400"/>
                        <a:t>3.10 Possible Limitations and Challenges of the Intervention</a:t>
                      </a:r>
                    </a:p>
                  </a:txBody>
                  <a:tcPr marL="137160" marR="137160" marT="137160" marB="13716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331643814"/>
                  </a:ext>
                </a:extLst>
              </a:tr>
            </a:tbl>
          </a:graphicData>
        </a:graphic>
      </p:graphicFrame>
    </p:spTree>
    <p:extLst>
      <p:ext uri="{BB962C8B-B14F-4D97-AF65-F5344CB8AC3E}">
        <p14:creationId xmlns:p14="http://schemas.microsoft.com/office/powerpoint/2010/main" val="376450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9AA3B-421E-C49F-A624-8A399FDA3AEB}"/>
              </a:ext>
            </a:extLst>
          </p:cNvPr>
          <p:cNvSpPr>
            <a:spLocks noGrp="1"/>
          </p:cNvSpPr>
          <p:nvPr>
            <p:ph type="body" sz="half" idx="2"/>
          </p:nvPr>
        </p:nvSpPr>
        <p:spPr>
          <a:xfrm>
            <a:off x="742950" y="2314575"/>
            <a:ext cx="3857625" cy="3019425"/>
          </a:xfrm>
        </p:spPr>
        <p:txBody>
          <a:bodyPr/>
          <a:lstStyle/>
          <a:p>
            <a:pPr marL="285750" indent="-285750" fontAlgn="base">
              <a:buFont typeface="Arial" panose="020B0604020202020204" pitchFamily="34" charset="0"/>
              <a:buChar char="•"/>
            </a:pPr>
            <a:r>
              <a:rPr lang="en-US" sz="1600" b="0" i="0" u="none" strike="noStrike">
                <a:solidFill>
                  <a:srgbClr val="000000"/>
                </a:solidFill>
                <a:effectLst/>
              </a:rPr>
              <a:t>Problem is clearly defined and understood </a:t>
            </a:r>
            <a:r>
              <a:rPr lang="en-US" sz="1600" b="0" i="0">
                <a:solidFill>
                  <a:srgbClr val="000000"/>
                </a:solidFill>
                <a:effectLst/>
              </a:rPr>
              <a:t>​</a:t>
            </a:r>
            <a:endParaRPr lang="en-US" b="0" i="0">
              <a:solidFill>
                <a:srgbClr val="000000"/>
              </a:solidFill>
              <a:effectLst/>
            </a:endParaRPr>
          </a:p>
          <a:p>
            <a:pPr marL="285750" indent="-285750" fontAlgn="base">
              <a:buFont typeface="Arial" panose="020B0604020202020204" pitchFamily="34" charset="0"/>
              <a:buChar char="•"/>
            </a:pPr>
            <a:r>
              <a:rPr lang="en-US" sz="1600" b="0" i="0" u="none" strike="noStrike">
                <a:solidFill>
                  <a:srgbClr val="000000"/>
                </a:solidFill>
                <a:effectLst/>
              </a:rPr>
              <a:t>Establishes why the existing gap in care or process is important</a:t>
            </a:r>
            <a:r>
              <a:rPr lang="en-US" sz="1600" b="0" i="0">
                <a:solidFill>
                  <a:srgbClr val="000000"/>
                </a:solidFill>
                <a:effectLst/>
              </a:rPr>
              <a:t>​</a:t>
            </a:r>
            <a:endParaRPr lang="en-US" b="0" i="0">
              <a:solidFill>
                <a:srgbClr val="000000"/>
              </a:solidFill>
              <a:effectLst/>
            </a:endParaRPr>
          </a:p>
          <a:p>
            <a:pPr marL="285750" indent="-285750" fontAlgn="base">
              <a:buFont typeface="Arial" panose="020B0604020202020204" pitchFamily="34" charset="0"/>
              <a:buChar char="•"/>
            </a:pPr>
            <a:r>
              <a:rPr lang="en-US" sz="1600" b="0" i="0" u="none" strike="noStrike">
                <a:solidFill>
                  <a:srgbClr val="000000"/>
                </a:solidFill>
                <a:effectLst/>
              </a:rPr>
              <a:t>Ensures your team has analyzed the who, where, when, what, and how of the problem at a local level</a:t>
            </a:r>
            <a:r>
              <a:rPr lang="en-US" sz="1600" b="0" i="0">
                <a:solidFill>
                  <a:srgbClr val="000000"/>
                </a:solidFill>
                <a:effectLst/>
              </a:rPr>
              <a:t>​</a:t>
            </a:r>
            <a:endParaRPr lang="en-US" b="0" i="0">
              <a:solidFill>
                <a:srgbClr val="000000"/>
              </a:solidFill>
              <a:effectLst/>
            </a:endParaRPr>
          </a:p>
          <a:p>
            <a:pPr marL="285750" indent="-285750" fontAlgn="base">
              <a:buFont typeface="Arial" panose="020B0604020202020204" pitchFamily="34" charset="0"/>
              <a:buChar char="•"/>
            </a:pPr>
            <a:r>
              <a:rPr lang="en-US" sz="1600" b="0" i="0" u="none" strike="noStrike">
                <a:solidFill>
                  <a:srgbClr val="000000"/>
                </a:solidFill>
                <a:effectLst/>
              </a:rPr>
              <a:t>Involves the perspectives from all key stakeholders</a:t>
            </a:r>
            <a:endParaRPr lang="en-US" b="0" i="0">
              <a:solidFill>
                <a:srgbClr val="000000"/>
              </a:solidFill>
              <a:effectLst/>
            </a:endParaRPr>
          </a:p>
        </p:txBody>
      </p:sp>
      <p:sp>
        <p:nvSpPr>
          <p:cNvPr id="4" name="Date Placeholder 3">
            <a:extLst>
              <a:ext uri="{FF2B5EF4-FFF2-40B4-BE49-F238E27FC236}">
                <a16:creationId xmlns:a16="http://schemas.microsoft.com/office/drawing/2014/main" id="{AA67BD64-790A-4A9E-FB59-2A523A887E56}"/>
              </a:ext>
            </a:extLst>
          </p:cNvPr>
          <p:cNvSpPr>
            <a:spLocks noGrp="1"/>
          </p:cNvSpPr>
          <p:nvPr>
            <p:ph type="dt" sz="half" idx="10"/>
          </p:nvPr>
        </p:nvSpPr>
        <p:spPr/>
        <p:txBody>
          <a:bodyPr/>
          <a:lstStyle/>
          <a:p>
            <a:fld id="{A0812C94-9900-44A7-92F7-0B694582D29D}" type="datetime1">
              <a:rPr lang="en-US" smtClean="0"/>
              <a:t>6/28/2023</a:t>
            </a:fld>
            <a:endParaRPr lang="en-US"/>
          </a:p>
        </p:txBody>
      </p:sp>
      <p:sp>
        <p:nvSpPr>
          <p:cNvPr id="5" name="Footer Placeholder 4">
            <a:extLst>
              <a:ext uri="{FF2B5EF4-FFF2-40B4-BE49-F238E27FC236}">
                <a16:creationId xmlns:a16="http://schemas.microsoft.com/office/drawing/2014/main" id="{6E96DD89-B286-2237-087D-CF8CB3CDE9D6}"/>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D176B331-134A-79C9-727B-44CC5A1E1A4D}"/>
              </a:ext>
            </a:extLst>
          </p:cNvPr>
          <p:cNvSpPr>
            <a:spLocks noGrp="1"/>
          </p:cNvSpPr>
          <p:nvPr>
            <p:ph type="sldNum" sz="quarter" idx="12"/>
          </p:nvPr>
        </p:nvSpPr>
        <p:spPr/>
        <p:txBody>
          <a:bodyPr/>
          <a:lstStyle/>
          <a:p>
            <a:fld id="{32705A9B-3FF3-4EC0-B319-623B49508A4E}" type="slidenum">
              <a:rPr lang="en-US" smtClean="0"/>
              <a:t>15</a:t>
            </a:fld>
            <a:endParaRPr lang="en-US"/>
          </a:p>
        </p:txBody>
      </p:sp>
      <p:sp>
        <p:nvSpPr>
          <p:cNvPr id="7" name="Title 6">
            <a:extLst>
              <a:ext uri="{FF2B5EF4-FFF2-40B4-BE49-F238E27FC236}">
                <a16:creationId xmlns:a16="http://schemas.microsoft.com/office/drawing/2014/main" id="{31321367-FBC0-1BB1-F7ED-2E975F55C958}"/>
              </a:ext>
            </a:extLst>
          </p:cNvPr>
          <p:cNvSpPr>
            <a:spLocks noGrp="1"/>
          </p:cNvSpPr>
          <p:nvPr>
            <p:ph type="title"/>
          </p:nvPr>
        </p:nvSpPr>
        <p:spPr>
          <a:xfrm>
            <a:off x="742950" y="1285303"/>
            <a:ext cx="4027487" cy="866891"/>
          </a:xfrm>
        </p:spPr>
        <p:txBody>
          <a:bodyPr/>
          <a:lstStyle/>
          <a:p>
            <a:r>
              <a:rPr lang="en-US"/>
              <a:t>Component #1: </a:t>
            </a:r>
            <a:br>
              <a:rPr lang="en-US"/>
            </a:br>
            <a:r>
              <a:rPr lang="en-US"/>
              <a:t>Problem Detailing</a:t>
            </a:r>
          </a:p>
        </p:txBody>
      </p:sp>
      <p:cxnSp>
        <p:nvCxnSpPr>
          <p:cNvPr id="11" name="Straight Connector 10">
            <a:extLst>
              <a:ext uri="{FF2B5EF4-FFF2-40B4-BE49-F238E27FC236}">
                <a16:creationId xmlns:a16="http://schemas.microsoft.com/office/drawing/2014/main" id="{3D3DEAF0-AE9C-0C7C-5265-A958F9D0C44E}"/>
              </a:ext>
            </a:extLst>
          </p:cNvPr>
          <p:cNvCxnSpPr>
            <a:cxnSpLocks/>
          </p:cNvCxnSpPr>
          <p:nvPr/>
        </p:nvCxnSpPr>
        <p:spPr>
          <a:xfrm flipV="1">
            <a:off x="7780496" y="2431470"/>
            <a:ext cx="956310" cy="1093589"/>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12" name="Diagram 11">
            <a:extLst>
              <a:ext uri="{FF2B5EF4-FFF2-40B4-BE49-F238E27FC236}">
                <a16:creationId xmlns:a16="http://schemas.microsoft.com/office/drawing/2014/main" id="{2A89F775-7C44-F315-2999-099FE7B628F5}"/>
              </a:ext>
            </a:extLst>
          </p:cNvPr>
          <p:cNvGraphicFramePr/>
          <p:nvPr>
            <p:extLst>
              <p:ext uri="{D42A27DB-BD31-4B8C-83A1-F6EECF244321}">
                <p14:modId xmlns:p14="http://schemas.microsoft.com/office/powerpoint/2010/main" val="1213429969"/>
              </p:ext>
            </p:extLst>
          </p:nvPr>
        </p:nvGraphicFramePr>
        <p:xfrm>
          <a:off x="3933739" y="1918807"/>
          <a:ext cx="6066090" cy="3620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Rounded Corners 12">
            <a:extLst>
              <a:ext uri="{FF2B5EF4-FFF2-40B4-BE49-F238E27FC236}">
                <a16:creationId xmlns:a16="http://schemas.microsoft.com/office/drawing/2014/main" id="{B21C7F11-CF3D-4768-277F-A74C4FE7B9D3}"/>
              </a:ext>
            </a:extLst>
          </p:cNvPr>
          <p:cNvSpPr/>
          <p:nvPr/>
        </p:nvSpPr>
        <p:spPr>
          <a:xfrm>
            <a:off x="8721270" y="1651668"/>
            <a:ext cx="3046187" cy="143017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a:pPr>
            <a:r>
              <a:rPr lang="en-US" b="1"/>
              <a:t>Problem Detailing</a:t>
            </a:r>
          </a:p>
          <a:p>
            <a:pPr marL="342900" indent="-342900" algn="l">
              <a:spcAft>
                <a:spcPts val="600"/>
              </a:spcAft>
              <a:buFont typeface="+mj-lt"/>
              <a:buAutoNum type="arabicPeriod"/>
            </a:pPr>
            <a:r>
              <a:rPr lang="en-US" sz="1600"/>
              <a:t>Aim Specification</a:t>
            </a:r>
          </a:p>
          <a:p>
            <a:pPr marL="342900" indent="-342900" algn="l">
              <a:spcAft>
                <a:spcPts val="600"/>
              </a:spcAft>
              <a:buFont typeface="+mj-lt"/>
              <a:buAutoNum type="arabicPeriod"/>
            </a:pPr>
            <a:r>
              <a:rPr lang="en-US" sz="1600"/>
              <a:t>Strategic Planning</a:t>
            </a:r>
          </a:p>
        </p:txBody>
      </p:sp>
    </p:spTree>
    <p:extLst>
      <p:ext uri="{BB962C8B-B14F-4D97-AF65-F5344CB8AC3E}">
        <p14:creationId xmlns:p14="http://schemas.microsoft.com/office/powerpoint/2010/main" val="3931203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B026-2450-9508-EFDC-0586EA819238}"/>
              </a:ext>
            </a:extLst>
          </p:cNvPr>
          <p:cNvSpPr>
            <a:spLocks noGrp="1"/>
          </p:cNvSpPr>
          <p:nvPr>
            <p:ph type="title"/>
          </p:nvPr>
        </p:nvSpPr>
        <p:spPr/>
        <p:txBody>
          <a:bodyPr/>
          <a:lstStyle/>
          <a:p>
            <a:r>
              <a:rPr lang="en-US"/>
              <a:t>Component #1: Problem Detailing</a:t>
            </a:r>
          </a:p>
        </p:txBody>
      </p:sp>
      <p:sp>
        <p:nvSpPr>
          <p:cNvPr id="8" name="Content Placeholder 7">
            <a:extLst>
              <a:ext uri="{FF2B5EF4-FFF2-40B4-BE49-F238E27FC236}">
                <a16:creationId xmlns:a16="http://schemas.microsoft.com/office/drawing/2014/main" id="{5FF54EE3-1222-F04E-D0AD-43478885D790}"/>
              </a:ext>
            </a:extLst>
          </p:cNvPr>
          <p:cNvSpPr>
            <a:spLocks noGrp="1"/>
          </p:cNvSpPr>
          <p:nvPr>
            <p:ph idx="1"/>
          </p:nvPr>
        </p:nvSpPr>
        <p:spPr>
          <a:xfrm>
            <a:off x="742952" y="1762125"/>
            <a:ext cx="10991848" cy="1666875"/>
          </a:xfrm>
        </p:spPr>
        <p:txBody>
          <a:bodyPr/>
          <a:lstStyle/>
          <a:p>
            <a:pPr algn="l" rtl="0" fontAlgn="base"/>
            <a:r>
              <a:rPr lang="en-US" b="1" i="0" u="none" strike="noStrike">
                <a:solidFill>
                  <a:srgbClr val="000000"/>
                </a:solidFill>
                <a:effectLst/>
              </a:rPr>
              <a:t>Criterion 1.8 External Stakeholders:</a:t>
            </a:r>
            <a:r>
              <a:rPr lang="en-US" b="1" i="0">
                <a:solidFill>
                  <a:srgbClr val="000000"/>
                </a:solidFill>
                <a:effectLst/>
              </a:rPr>
              <a:t>​ </a:t>
            </a:r>
          </a:p>
          <a:p>
            <a:pPr algn="l" rtl="0" fontAlgn="base"/>
            <a:r>
              <a:rPr lang="en-US" b="0" i="0">
                <a:solidFill>
                  <a:srgbClr val="000000"/>
                </a:solidFill>
                <a:effectLst/>
              </a:rPr>
              <a:t>Explain how your team evaluated the need for any external stakeholders.  </a:t>
            </a:r>
          </a:p>
          <a:p>
            <a:pPr marL="285750" indent="-285750" fontAlgn="base">
              <a:buFont typeface="Arial" panose="020B0604020202020204" pitchFamily="34" charset="0"/>
              <a:buChar char="•"/>
            </a:pPr>
            <a:r>
              <a:rPr lang="en-US" b="0" i="0">
                <a:solidFill>
                  <a:srgbClr val="000000"/>
                </a:solidFill>
                <a:effectLst/>
              </a:rPr>
              <a:t>List any external stakeholders deemed necessary for the project (e.g., payer, consultants, collaboratives, and partner organizations). Explain why these external stakeholders are relevant to the project. </a:t>
            </a:r>
          </a:p>
          <a:p>
            <a:pPr marL="285750" indent="-285750" fontAlgn="base">
              <a:buFont typeface="Arial" panose="020B0604020202020204" pitchFamily="34" charset="0"/>
              <a:buChar char="•"/>
            </a:pPr>
            <a:r>
              <a:rPr lang="en-US" b="0" i="0">
                <a:solidFill>
                  <a:srgbClr val="000000"/>
                </a:solidFill>
                <a:effectLst/>
              </a:rPr>
              <a:t>If your team deemed external stakeholders unnecessary to the project’s success, explain why. </a:t>
            </a:r>
          </a:p>
          <a:p>
            <a:pPr>
              <a:buNone/>
            </a:pPr>
            <a:endParaRPr lang="en-US"/>
          </a:p>
        </p:txBody>
      </p:sp>
      <p:sp>
        <p:nvSpPr>
          <p:cNvPr id="5" name="Date Placeholder 4">
            <a:extLst>
              <a:ext uri="{FF2B5EF4-FFF2-40B4-BE49-F238E27FC236}">
                <a16:creationId xmlns:a16="http://schemas.microsoft.com/office/drawing/2014/main" id="{22576B38-9D84-1AA0-04C2-C4B4292FBC1B}"/>
              </a:ext>
            </a:extLst>
          </p:cNvPr>
          <p:cNvSpPr>
            <a:spLocks noGrp="1"/>
          </p:cNvSpPr>
          <p:nvPr>
            <p:ph type="dt" sz="half" idx="10"/>
          </p:nvPr>
        </p:nvSpPr>
        <p:spPr/>
        <p:txBody>
          <a:bodyPr/>
          <a:lstStyle/>
          <a:p>
            <a:fld id="{5767A7B3-7330-4845-90CC-726779140F87}" type="datetime1">
              <a:rPr lang="en-US" smtClean="0"/>
              <a:t>6/28/2023</a:t>
            </a:fld>
            <a:endParaRPr lang="en-US"/>
          </a:p>
        </p:txBody>
      </p:sp>
      <p:sp>
        <p:nvSpPr>
          <p:cNvPr id="6" name="Footer Placeholder 5">
            <a:extLst>
              <a:ext uri="{FF2B5EF4-FFF2-40B4-BE49-F238E27FC236}">
                <a16:creationId xmlns:a16="http://schemas.microsoft.com/office/drawing/2014/main" id="{CD2679C9-706F-2C0B-9CD9-16686BE4BEC0}"/>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ADDDEA9C-3FFB-107E-83D7-22CD7648C58F}"/>
              </a:ext>
            </a:extLst>
          </p:cNvPr>
          <p:cNvSpPr>
            <a:spLocks noGrp="1"/>
          </p:cNvSpPr>
          <p:nvPr>
            <p:ph type="sldNum" sz="quarter" idx="12"/>
          </p:nvPr>
        </p:nvSpPr>
        <p:spPr/>
        <p:txBody>
          <a:bodyPr/>
          <a:lstStyle/>
          <a:p>
            <a:fld id="{AB6D7E06-737C-48A8-B867-F5D813273AFD}" type="slidenum">
              <a:rPr lang="en-US" smtClean="0"/>
              <a:t>16</a:t>
            </a:fld>
            <a:endParaRPr lang="en-US"/>
          </a:p>
        </p:txBody>
      </p:sp>
      <p:sp>
        <p:nvSpPr>
          <p:cNvPr id="9" name="Content Placeholder 7">
            <a:extLst>
              <a:ext uri="{FF2B5EF4-FFF2-40B4-BE49-F238E27FC236}">
                <a16:creationId xmlns:a16="http://schemas.microsoft.com/office/drawing/2014/main" id="{5D6BF884-440F-5615-F943-E8BAED08A4F0}"/>
              </a:ext>
            </a:extLst>
          </p:cNvPr>
          <p:cNvSpPr txBox="1">
            <a:spLocks/>
          </p:cNvSpPr>
          <p:nvPr/>
        </p:nvSpPr>
        <p:spPr>
          <a:xfrm>
            <a:off x="742952" y="4251489"/>
            <a:ext cx="5073648" cy="19564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a:lstStyle>
          <a:p>
            <a:pPr fontAlgn="base"/>
            <a:r>
              <a:rPr lang="en-US" b="1">
                <a:solidFill>
                  <a:srgbClr val="000000"/>
                </a:solidFill>
              </a:rPr>
              <a:t>Example Statement 1</a:t>
            </a:r>
          </a:p>
          <a:p>
            <a:pPr algn="l" rtl="0" fontAlgn="base"/>
            <a:r>
              <a:rPr lang="en-US" i="0">
                <a:solidFill>
                  <a:srgbClr val="000000"/>
                </a:solidFill>
                <a:effectLst/>
              </a:rPr>
              <a:t>Key stakeholders at Hospital X were identified within pediatric gastroenterology, pediatric nutrition, inpatient pediatrics, neonatology, and nursing. </a:t>
            </a:r>
          </a:p>
          <a:p>
            <a:pPr algn="l" rtl="0" fontAlgn="base"/>
            <a:r>
              <a:rPr lang="en-US" b="1" i="0">
                <a:solidFill>
                  <a:srgbClr val="000000"/>
                </a:solidFill>
                <a:effectLst/>
              </a:rPr>
              <a:t>The local pediatric rehabilitation facility was also included in the planning due to their large feeding program and referrals for GT placement.</a:t>
            </a:r>
            <a:r>
              <a:rPr lang="en-US" i="0">
                <a:solidFill>
                  <a:srgbClr val="000000"/>
                </a:solidFill>
                <a:effectLst/>
              </a:rPr>
              <a:t>  </a:t>
            </a:r>
          </a:p>
          <a:p>
            <a:pPr>
              <a:buFont typeface="Arial" panose="020B0604020202020204" pitchFamily="34" charset="0"/>
              <a:buNone/>
            </a:pPr>
            <a:endParaRPr lang="en-US"/>
          </a:p>
        </p:txBody>
      </p:sp>
      <p:sp>
        <p:nvSpPr>
          <p:cNvPr id="10" name="Content Placeholder 7">
            <a:extLst>
              <a:ext uri="{FF2B5EF4-FFF2-40B4-BE49-F238E27FC236}">
                <a16:creationId xmlns:a16="http://schemas.microsoft.com/office/drawing/2014/main" id="{0CE4A7A7-1D27-2B6B-D0B4-B11332849218}"/>
              </a:ext>
            </a:extLst>
          </p:cNvPr>
          <p:cNvSpPr txBox="1">
            <a:spLocks/>
          </p:cNvSpPr>
          <p:nvPr/>
        </p:nvSpPr>
        <p:spPr>
          <a:xfrm>
            <a:off x="6095999" y="4251489"/>
            <a:ext cx="5073648" cy="19564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a:lstStyle>
          <a:p>
            <a:pPr fontAlgn="base"/>
            <a:r>
              <a:rPr lang="en-US" b="1">
                <a:solidFill>
                  <a:srgbClr val="000000"/>
                </a:solidFill>
              </a:rPr>
              <a:t>Example Statement 2</a:t>
            </a:r>
          </a:p>
          <a:p>
            <a:pPr algn="l" rtl="0" fontAlgn="base"/>
            <a:r>
              <a:rPr lang="en-US" b="0" i="0">
                <a:solidFill>
                  <a:srgbClr val="000000"/>
                </a:solidFill>
                <a:effectLst/>
                <a:latin typeface="Open Sans" pitchFamily="2" charset="0"/>
              </a:rPr>
              <a:t>Key stakeholders at Hospital X were identified within pediatric gastroenterology, pediatric nutrition, inpatient pediatrics, neonatology, and nursing. </a:t>
            </a:r>
            <a:endParaRPr lang="en-US" b="0" i="0">
              <a:solidFill>
                <a:srgbClr val="000000"/>
              </a:solidFill>
              <a:effectLst/>
              <a:latin typeface="Segoe UI" panose="020B0502040204020203" pitchFamily="34" charset="0"/>
            </a:endParaRPr>
          </a:p>
        </p:txBody>
      </p:sp>
      <p:grpSp>
        <p:nvGrpSpPr>
          <p:cNvPr id="23" name="Group 22">
            <a:extLst>
              <a:ext uri="{FF2B5EF4-FFF2-40B4-BE49-F238E27FC236}">
                <a16:creationId xmlns:a16="http://schemas.microsoft.com/office/drawing/2014/main" id="{90B8283C-398E-B022-76E5-1992BC0C761A}"/>
              </a:ext>
            </a:extLst>
          </p:cNvPr>
          <p:cNvGrpSpPr/>
          <p:nvPr/>
        </p:nvGrpSpPr>
        <p:grpSpPr>
          <a:xfrm>
            <a:off x="742952" y="3600913"/>
            <a:ext cx="457200" cy="457200"/>
            <a:chOff x="1701660" y="2796215"/>
            <a:chExt cx="731520" cy="731520"/>
          </a:xfrm>
        </p:grpSpPr>
        <p:sp>
          <p:nvSpPr>
            <p:cNvPr id="19" name="Oval 18">
              <a:extLst>
                <a:ext uri="{FF2B5EF4-FFF2-40B4-BE49-F238E27FC236}">
                  <a16:creationId xmlns:a16="http://schemas.microsoft.com/office/drawing/2014/main" id="{9F50AB6F-224A-44A1-3FD3-321FCCEC77F5}"/>
                </a:ext>
              </a:extLst>
            </p:cNvPr>
            <p:cNvSpPr/>
            <p:nvPr/>
          </p:nvSpPr>
          <p:spPr>
            <a:xfrm>
              <a:off x="1701660" y="2796215"/>
              <a:ext cx="731520"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spAutoFit/>
            </a:bodyPr>
            <a:lstStyle/>
            <a:p>
              <a:pPr algn="l">
                <a:spcAft>
                  <a:spcPts val="600"/>
                </a:spcAft>
              </a:pPr>
              <a:endParaRPr lang="en-US" sz="1600"/>
            </a:p>
          </p:txBody>
        </p:sp>
        <p:pic>
          <p:nvPicPr>
            <p:cNvPr id="18" name="Graphic 17" descr="Checkmark with solid fill">
              <a:extLst>
                <a:ext uri="{FF2B5EF4-FFF2-40B4-BE49-F238E27FC236}">
                  <a16:creationId xmlns:a16="http://schemas.microsoft.com/office/drawing/2014/main" id="{ED1C4563-50DF-66F8-2194-925F092179A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8820" y="2947992"/>
              <a:ext cx="457200" cy="457200"/>
            </a:xfrm>
            <a:prstGeom prst="rect">
              <a:avLst/>
            </a:prstGeom>
          </p:spPr>
        </p:pic>
      </p:grpSp>
      <p:grpSp>
        <p:nvGrpSpPr>
          <p:cNvPr id="24" name="Group 23">
            <a:extLst>
              <a:ext uri="{FF2B5EF4-FFF2-40B4-BE49-F238E27FC236}">
                <a16:creationId xmlns:a16="http://schemas.microsoft.com/office/drawing/2014/main" id="{FFC729F4-5BF9-974A-FD40-B0B5ED2E3747}"/>
              </a:ext>
            </a:extLst>
          </p:cNvPr>
          <p:cNvGrpSpPr/>
          <p:nvPr/>
        </p:nvGrpSpPr>
        <p:grpSpPr>
          <a:xfrm>
            <a:off x="6096000" y="3600913"/>
            <a:ext cx="457200" cy="457200"/>
            <a:chOff x="6081960" y="2820023"/>
            <a:chExt cx="731520" cy="731520"/>
          </a:xfrm>
        </p:grpSpPr>
        <p:sp>
          <p:nvSpPr>
            <p:cNvPr id="21" name="Oval 20">
              <a:extLst>
                <a:ext uri="{FF2B5EF4-FFF2-40B4-BE49-F238E27FC236}">
                  <a16:creationId xmlns:a16="http://schemas.microsoft.com/office/drawing/2014/main" id="{F5BA72C8-E5CC-1354-D3FE-36352AADC76B}"/>
                </a:ext>
              </a:extLst>
            </p:cNvPr>
            <p:cNvSpPr/>
            <p:nvPr/>
          </p:nvSpPr>
          <p:spPr>
            <a:xfrm>
              <a:off x="6081960" y="2820023"/>
              <a:ext cx="731520" cy="7315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spAutoFit/>
            </a:bodyPr>
            <a:lstStyle/>
            <a:p>
              <a:pPr algn="l">
                <a:spcAft>
                  <a:spcPts val="600"/>
                </a:spcAft>
              </a:pPr>
              <a:endParaRPr lang="en-US" sz="1600"/>
            </a:p>
          </p:txBody>
        </p:sp>
        <p:pic>
          <p:nvPicPr>
            <p:cNvPr id="16" name="Graphic 15" descr="Close with solid fill">
              <a:extLst>
                <a:ext uri="{FF2B5EF4-FFF2-40B4-BE49-F238E27FC236}">
                  <a16:creationId xmlns:a16="http://schemas.microsoft.com/office/drawing/2014/main" id="{59160B2C-705B-AB10-76EA-8D2BD895A3F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9120" y="2975921"/>
              <a:ext cx="457200" cy="457200"/>
            </a:xfrm>
            <a:prstGeom prst="rect">
              <a:avLst/>
            </a:prstGeom>
          </p:spPr>
        </p:pic>
      </p:grpSp>
    </p:spTree>
    <p:extLst>
      <p:ext uri="{BB962C8B-B14F-4D97-AF65-F5344CB8AC3E}">
        <p14:creationId xmlns:p14="http://schemas.microsoft.com/office/powerpoint/2010/main" val="144596231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9AA3B-421E-C49F-A624-8A399FDA3AEB}"/>
              </a:ext>
            </a:extLst>
          </p:cNvPr>
          <p:cNvSpPr>
            <a:spLocks noGrp="1"/>
          </p:cNvSpPr>
          <p:nvPr>
            <p:ph type="body" sz="half" idx="2"/>
          </p:nvPr>
        </p:nvSpPr>
        <p:spPr>
          <a:xfrm>
            <a:off x="742951" y="2300287"/>
            <a:ext cx="3818164" cy="3620109"/>
          </a:xfrm>
        </p:spPr>
        <p:txBody>
          <a:bodyPr/>
          <a:lstStyle/>
          <a:p>
            <a:pPr marL="285750" indent="-285750" algn="l" rtl="0" fontAlgn="base">
              <a:buFont typeface="Arial" panose="020B0604020202020204" pitchFamily="34" charset="0"/>
              <a:buChar char="•"/>
            </a:pPr>
            <a:r>
              <a:rPr lang="en-US" b="0" i="0">
                <a:solidFill>
                  <a:srgbClr val="000000"/>
                </a:solidFill>
                <a:effectLst/>
              </a:rPr>
              <a:t>​</a:t>
            </a:r>
            <a:r>
              <a:rPr lang="en-US" b="0" i="0" u="none" strike="noStrike">
                <a:solidFill>
                  <a:srgbClr val="000000"/>
                </a:solidFill>
                <a:effectLst/>
              </a:rPr>
              <a:t>Includes input from all relevant stakeholders </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Follows the SMART (specific, measurable, achievable, relevant, and timely) goal format</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Describes your project goals and makes them understandable to clinical teams and leadership</a:t>
            </a:r>
            <a:r>
              <a:rPr lang="en-US" b="0" i="0">
                <a:solidFill>
                  <a:srgbClr val="000000"/>
                </a:solidFill>
                <a:effectLst/>
              </a:rPr>
              <a:t>​</a:t>
            </a:r>
            <a:endParaRPr lang="en-US">
              <a:solidFill>
                <a:srgbClr val="000000"/>
              </a:solidFill>
            </a:endParaRPr>
          </a:p>
          <a:p>
            <a:pPr marL="285750" indent="-285750" algn="l" rtl="0" fontAlgn="base">
              <a:buFont typeface="Arial" panose="020B0604020202020204" pitchFamily="34" charset="0"/>
              <a:buChar char="•"/>
            </a:pPr>
            <a:r>
              <a:rPr lang="en-US" b="0" i="0" u="none" strike="noStrike">
                <a:solidFill>
                  <a:srgbClr val="000000"/>
                </a:solidFill>
                <a:effectLst/>
              </a:rPr>
              <a:t>Guides your work by establishing a benchmark for success</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Keeps the team focused, accountable, and motivated</a:t>
            </a:r>
            <a:endParaRPr lang="en-US" b="0" i="0">
              <a:solidFill>
                <a:srgbClr val="000000"/>
              </a:solidFill>
              <a:effectLst/>
            </a:endParaRPr>
          </a:p>
        </p:txBody>
      </p:sp>
      <p:sp>
        <p:nvSpPr>
          <p:cNvPr id="4" name="Date Placeholder 3">
            <a:extLst>
              <a:ext uri="{FF2B5EF4-FFF2-40B4-BE49-F238E27FC236}">
                <a16:creationId xmlns:a16="http://schemas.microsoft.com/office/drawing/2014/main" id="{AA67BD64-790A-4A9E-FB59-2A523A887E56}"/>
              </a:ext>
            </a:extLst>
          </p:cNvPr>
          <p:cNvSpPr>
            <a:spLocks noGrp="1"/>
          </p:cNvSpPr>
          <p:nvPr>
            <p:ph type="dt" sz="half" idx="10"/>
          </p:nvPr>
        </p:nvSpPr>
        <p:spPr/>
        <p:txBody>
          <a:bodyPr/>
          <a:lstStyle/>
          <a:p>
            <a:fld id="{A0812C94-9900-44A7-92F7-0B694582D29D}" type="datetime1">
              <a:rPr lang="en-US" smtClean="0"/>
              <a:t>6/28/2023</a:t>
            </a:fld>
            <a:endParaRPr lang="en-US"/>
          </a:p>
        </p:txBody>
      </p:sp>
      <p:sp>
        <p:nvSpPr>
          <p:cNvPr id="5" name="Footer Placeholder 4">
            <a:extLst>
              <a:ext uri="{FF2B5EF4-FFF2-40B4-BE49-F238E27FC236}">
                <a16:creationId xmlns:a16="http://schemas.microsoft.com/office/drawing/2014/main" id="{6E96DD89-B286-2237-087D-CF8CB3CDE9D6}"/>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D176B331-134A-79C9-727B-44CC5A1E1A4D}"/>
              </a:ext>
            </a:extLst>
          </p:cNvPr>
          <p:cNvSpPr>
            <a:spLocks noGrp="1"/>
          </p:cNvSpPr>
          <p:nvPr>
            <p:ph type="sldNum" sz="quarter" idx="12"/>
          </p:nvPr>
        </p:nvSpPr>
        <p:spPr/>
        <p:txBody>
          <a:bodyPr/>
          <a:lstStyle/>
          <a:p>
            <a:fld id="{32705A9B-3FF3-4EC0-B319-623B49508A4E}" type="slidenum">
              <a:rPr lang="en-US" smtClean="0"/>
              <a:t>17</a:t>
            </a:fld>
            <a:endParaRPr lang="en-US"/>
          </a:p>
        </p:txBody>
      </p:sp>
      <p:sp>
        <p:nvSpPr>
          <p:cNvPr id="7" name="Title 6">
            <a:extLst>
              <a:ext uri="{FF2B5EF4-FFF2-40B4-BE49-F238E27FC236}">
                <a16:creationId xmlns:a16="http://schemas.microsoft.com/office/drawing/2014/main" id="{31321367-FBC0-1BB1-F7ED-2E975F55C958}"/>
              </a:ext>
            </a:extLst>
          </p:cNvPr>
          <p:cNvSpPr>
            <a:spLocks noGrp="1"/>
          </p:cNvSpPr>
          <p:nvPr>
            <p:ph type="title"/>
          </p:nvPr>
        </p:nvSpPr>
        <p:spPr>
          <a:xfrm>
            <a:off x="742950" y="1271015"/>
            <a:ext cx="4027487" cy="866891"/>
          </a:xfrm>
        </p:spPr>
        <p:txBody>
          <a:bodyPr/>
          <a:lstStyle/>
          <a:p>
            <a:r>
              <a:rPr lang="en-US"/>
              <a:t>Component #2: </a:t>
            </a:r>
            <a:br>
              <a:rPr lang="en-US"/>
            </a:br>
            <a:r>
              <a:rPr lang="en-US"/>
              <a:t>Aim Specification</a:t>
            </a:r>
          </a:p>
        </p:txBody>
      </p:sp>
      <p:cxnSp>
        <p:nvCxnSpPr>
          <p:cNvPr id="9" name="Straight Connector 8">
            <a:extLst>
              <a:ext uri="{FF2B5EF4-FFF2-40B4-BE49-F238E27FC236}">
                <a16:creationId xmlns:a16="http://schemas.microsoft.com/office/drawing/2014/main" id="{7F542C07-C592-7FF7-B407-A49DD9F23B2A}"/>
              </a:ext>
            </a:extLst>
          </p:cNvPr>
          <p:cNvCxnSpPr>
            <a:cxnSpLocks/>
          </p:cNvCxnSpPr>
          <p:nvPr/>
        </p:nvCxnSpPr>
        <p:spPr>
          <a:xfrm flipV="1">
            <a:off x="7780496" y="2431470"/>
            <a:ext cx="956310" cy="1093589"/>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1B77404E-97C6-D413-E972-16F348DDC787}"/>
              </a:ext>
            </a:extLst>
          </p:cNvPr>
          <p:cNvGraphicFramePr/>
          <p:nvPr>
            <p:extLst>
              <p:ext uri="{D42A27DB-BD31-4B8C-83A1-F6EECF244321}">
                <p14:modId xmlns:p14="http://schemas.microsoft.com/office/powerpoint/2010/main" val="868431416"/>
              </p:ext>
            </p:extLst>
          </p:nvPr>
        </p:nvGraphicFramePr>
        <p:xfrm>
          <a:off x="3933739" y="1918807"/>
          <a:ext cx="6066090" cy="3620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Rounded Corners 11">
            <a:extLst>
              <a:ext uri="{FF2B5EF4-FFF2-40B4-BE49-F238E27FC236}">
                <a16:creationId xmlns:a16="http://schemas.microsoft.com/office/drawing/2014/main" id="{EC82C632-0CC8-522A-DB8A-3B396961AB2F}"/>
              </a:ext>
            </a:extLst>
          </p:cNvPr>
          <p:cNvSpPr/>
          <p:nvPr/>
        </p:nvSpPr>
        <p:spPr>
          <a:xfrm>
            <a:off x="8721270" y="1651668"/>
            <a:ext cx="3046187" cy="143017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a:pPr>
            <a:r>
              <a:rPr lang="en-US" sz="1600"/>
              <a:t>Problem Detailing</a:t>
            </a:r>
          </a:p>
          <a:p>
            <a:pPr marL="342900" indent="-342900" algn="l">
              <a:spcAft>
                <a:spcPts val="600"/>
              </a:spcAft>
              <a:buFont typeface="+mj-lt"/>
              <a:buAutoNum type="arabicPeriod"/>
            </a:pPr>
            <a:r>
              <a:rPr lang="en-US" b="1"/>
              <a:t>Aim Specification</a:t>
            </a:r>
          </a:p>
          <a:p>
            <a:pPr marL="342900" indent="-342900" algn="l">
              <a:spcAft>
                <a:spcPts val="600"/>
              </a:spcAft>
              <a:buFont typeface="+mj-lt"/>
              <a:buAutoNum type="arabicPeriod"/>
            </a:pPr>
            <a:r>
              <a:rPr lang="en-US" sz="1600"/>
              <a:t>Strategic Planning</a:t>
            </a:r>
          </a:p>
        </p:txBody>
      </p:sp>
    </p:spTree>
    <p:extLst>
      <p:ext uri="{BB962C8B-B14F-4D97-AF65-F5344CB8AC3E}">
        <p14:creationId xmlns:p14="http://schemas.microsoft.com/office/powerpoint/2010/main" val="3997571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B026-2450-9508-EFDC-0586EA819238}"/>
              </a:ext>
            </a:extLst>
          </p:cNvPr>
          <p:cNvSpPr>
            <a:spLocks noGrp="1"/>
          </p:cNvSpPr>
          <p:nvPr>
            <p:ph type="title"/>
          </p:nvPr>
        </p:nvSpPr>
        <p:spPr/>
        <p:txBody>
          <a:bodyPr/>
          <a:lstStyle/>
          <a:p>
            <a:r>
              <a:rPr lang="en-US"/>
              <a:t>Component #2: Aim Specification</a:t>
            </a:r>
          </a:p>
        </p:txBody>
      </p:sp>
      <p:sp>
        <p:nvSpPr>
          <p:cNvPr id="8" name="Content Placeholder 7">
            <a:extLst>
              <a:ext uri="{FF2B5EF4-FFF2-40B4-BE49-F238E27FC236}">
                <a16:creationId xmlns:a16="http://schemas.microsoft.com/office/drawing/2014/main" id="{5FF54EE3-1222-F04E-D0AD-43478885D790}"/>
              </a:ext>
            </a:extLst>
          </p:cNvPr>
          <p:cNvSpPr>
            <a:spLocks noGrp="1"/>
          </p:cNvSpPr>
          <p:nvPr>
            <p:ph idx="1"/>
          </p:nvPr>
        </p:nvSpPr>
        <p:spPr>
          <a:xfrm>
            <a:off x="742952" y="1762125"/>
            <a:ext cx="10991848" cy="859129"/>
          </a:xfrm>
        </p:spPr>
        <p:txBody>
          <a:bodyPr/>
          <a:lstStyle/>
          <a:p>
            <a:pPr algn="l" rtl="0" fontAlgn="base"/>
            <a:r>
              <a:rPr lang="en-US" b="1" i="0" u="none" strike="noStrike">
                <a:solidFill>
                  <a:srgbClr val="000000"/>
                </a:solidFill>
                <a:effectLst/>
              </a:rPr>
              <a:t>Criterion 2.2 Measurable:</a:t>
            </a:r>
            <a:r>
              <a:rPr lang="en-US" b="1" i="0">
                <a:solidFill>
                  <a:srgbClr val="000000"/>
                </a:solidFill>
                <a:effectLst/>
              </a:rPr>
              <a:t>​ </a:t>
            </a:r>
          </a:p>
          <a:p>
            <a:pPr algn="l" rtl="0" fontAlgn="base"/>
            <a:r>
              <a:rPr lang="en-US" sz="1800" b="0" i="0" u="none" strike="noStrike">
                <a:solidFill>
                  <a:srgbClr val="000000"/>
                </a:solidFill>
                <a:effectLst/>
              </a:rPr>
              <a:t>State the numerical or percentage value of the outcome measure(s) that your project intends to achieve.</a:t>
            </a:r>
            <a:endParaRPr lang="en-US"/>
          </a:p>
        </p:txBody>
      </p:sp>
      <p:sp>
        <p:nvSpPr>
          <p:cNvPr id="5" name="Date Placeholder 4">
            <a:extLst>
              <a:ext uri="{FF2B5EF4-FFF2-40B4-BE49-F238E27FC236}">
                <a16:creationId xmlns:a16="http://schemas.microsoft.com/office/drawing/2014/main" id="{22576B38-9D84-1AA0-04C2-C4B4292FBC1B}"/>
              </a:ext>
            </a:extLst>
          </p:cNvPr>
          <p:cNvSpPr>
            <a:spLocks noGrp="1"/>
          </p:cNvSpPr>
          <p:nvPr>
            <p:ph type="dt" sz="half" idx="10"/>
          </p:nvPr>
        </p:nvSpPr>
        <p:spPr/>
        <p:txBody>
          <a:bodyPr/>
          <a:lstStyle/>
          <a:p>
            <a:fld id="{5767A7B3-7330-4845-90CC-726779140F87}" type="datetime1">
              <a:rPr lang="en-US" smtClean="0"/>
              <a:t>6/28/2023</a:t>
            </a:fld>
            <a:endParaRPr lang="en-US"/>
          </a:p>
        </p:txBody>
      </p:sp>
      <p:sp>
        <p:nvSpPr>
          <p:cNvPr id="6" name="Footer Placeholder 5">
            <a:extLst>
              <a:ext uri="{FF2B5EF4-FFF2-40B4-BE49-F238E27FC236}">
                <a16:creationId xmlns:a16="http://schemas.microsoft.com/office/drawing/2014/main" id="{CD2679C9-706F-2C0B-9CD9-16686BE4BEC0}"/>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ADDDEA9C-3FFB-107E-83D7-22CD7648C58F}"/>
              </a:ext>
            </a:extLst>
          </p:cNvPr>
          <p:cNvSpPr>
            <a:spLocks noGrp="1"/>
          </p:cNvSpPr>
          <p:nvPr>
            <p:ph type="sldNum" sz="quarter" idx="12"/>
          </p:nvPr>
        </p:nvSpPr>
        <p:spPr/>
        <p:txBody>
          <a:bodyPr/>
          <a:lstStyle/>
          <a:p>
            <a:fld id="{AB6D7E06-737C-48A8-B867-F5D813273AFD}" type="slidenum">
              <a:rPr lang="en-US" smtClean="0"/>
              <a:t>18</a:t>
            </a:fld>
            <a:endParaRPr lang="en-US"/>
          </a:p>
        </p:txBody>
      </p:sp>
      <p:sp>
        <p:nvSpPr>
          <p:cNvPr id="9" name="Content Placeholder 7">
            <a:extLst>
              <a:ext uri="{FF2B5EF4-FFF2-40B4-BE49-F238E27FC236}">
                <a16:creationId xmlns:a16="http://schemas.microsoft.com/office/drawing/2014/main" id="{5D6BF884-440F-5615-F943-E8BAED08A4F0}"/>
              </a:ext>
            </a:extLst>
          </p:cNvPr>
          <p:cNvSpPr txBox="1">
            <a:spLocks/>
          </p:cNvSpPr>
          <p:nvPr/>
        </p:nvSpPr>
        <p:spPr>
          <a:xfrm>
            <a:off x="742951" y="3702697"/>
            <a:ext cx="4397459" cy="16084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a:lstStyle>
          <a:p>
            <a:pPr fontAlgn="base"/>
            <a:r>
              <a:rPr lang="en-US" b="1">
                <a:solidFill>
                  <a:srgbClr val="000000"/>
                </a:solidFill>
              </a:rPr>
              <a:t>Example Statement 1</a:t>
            </a:r>
          </a:p>
          <a:p>
            <a:pPr fontAlgn="base"/>
            <a:r>
              <a:rPr lang="en-US" b="0" i="0" u="none" strike="noStrike">
                <a:solidFill>
                  <a:srgbClr val="000000"/>
                </a:solidFill>
                <a:effectLst/>
              </a:rPr>
              <a:t>Our </a:t>
            </a:r>
            <a:r>
              <a:rPr lang="en-US" i="0" u="none" strike="noStrike">
                <a:solidFill>
                  <a:srgbClr val="000000"/>
                </a:solidFill>
                <a:effectLst/>
              </a:rPr>
              <a:t>aim is to reduce the overall incidence of CAUTIs by 50% from our 2022 baseline of 135 by June 30, 2023, and continue to reduce CAUTIs by 50% each </a:t>
            </a:r>
            <a:r>
              <a:rPr lang="en-US" b="0" i="0" u="none" strike="noStrike">
                <a:solidFill>
                  <a:srgbClr val="000000"/>
                </a:solidFill>
                <a:effectLst/>
              </a:rPr>
              <a:t>subsequent year.</a:t>
            </a:r>
            <a:endParaRPr lang="en-US"/>
          </a:p>
        </p:txBody>
      </p:sp>
      <p:sp>
        <p:nvSpPr>
          <p:cNvPr id="10" name="Content Placeholder 7">
            <a:extLst>
              <a:ext uri="{FF2B5EF4-FFF2-40B4-BE49-F238E27FC236}">
                <a16:creationId xmlns:a16="http://schemas.microsoft.com/office/drawing/2014/main" id="{0CE4A7A7-1D27-2B6B-D0B4-B11332849218}"/>
              </a:ext>
            </a:extLst>
          </p:cNvPr>
          <p:cNvSpPr txBox="1">
            <a:spLocks/>
          </p:cNvSpPr>
          <p:nvPr/>
        </p:nvSpPr>
        <p:spPr>
          <a:xfrm>
            <a:off x="6096000" y="3702697"/>
            <a:ext cx="4210048" cy="85912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a:lstStyle>
          <a:p>
            <a:pPr fontAlgn="base"/>
            <a:r>
              <a:rPr lang="en-US" b="1">
                <a:solidFill>
                  <a:srgbClr val="000000"/>
                </a:solidFill>
              </a:rPr>
              <a:t>Example Statement 2</a:t>
            </a:r>
          </a:p>
          <a:p>
            <a:pPr fontAlgn="base"/>
            <a:r>
              <a:rPr lang="en-US" b="0" i="0">
                <a:solidFill>
                  <a:srgbClr val="000000"/>
                </a:solidFill>
                <a:effectLst/>
              </a:rPr>
              <a:t>Our aim is to reduce the overall incidence of CAUTIs within 1 year.</a:t>
            </a:r>
            <a:endParaRPr lang="en-US"/>
          </a:p>
        </p:txBody>
      </p:sp>
      <p:grpSp>
        <p:nvGrpSpPr>
          <p:cNvPr id="3" name="Group 2">
            <a:extLst>
              <a:ext uri="{FF2B5EF4-FFF2-40B4-BE49-F238E27FC236}">
                <a16:creationId xmlns:a16="http://schemas.microsoft.com/office/drawing/2014/main" id="{3B1A1D71-94D6-3B82-8C3C-98ACD81F77D2}"/>
              </a:ext>
            </a:extLst>
          </p:cNvPr>
          <p:cNvGrpSpPr/>
          <p:nvPr/>
        </p:nvGrpSpPr>
        <p:grpSpPr>
          <a:xfrm>
            <a:off x="742952" y="3052121"/>
            <a:ext cx="457200" cy="457200"/>
            <a:chOff x="1701660" y="2796215"/>
            <a:chExt cx="731520" cy="731520"/>
          </a:xfrm>
        </p:grpSpPr>
        <p:sp>
          <p:nvSpPr>
            <p:cNvPr id="4" name="Oval 3">
              <a:extLst>
                <a:ext uri="{FF2B5EF4-FFF2-40B4-BE49-F238E27FC236}">
                  <a16:creationId xmlns:a16="http://schemas.microsoft.com/office/drawing/2014/main" id="{40AACE02-7D0E-99AE-09FB-0C72B4C5A474}"/>
                </a:ext>
              </a:extLst>
            </p:cNvPr>
            <p:cNvSpPr/>
            <p:nvPr/>
          </p:nvSpPr>
          <p:spPr>
            <a:xfrm>
              <a:off x="1701660" y="2796215"/>
              <a:ext cx="731520"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spAutoFit/>
            </a:bodyPr>
            <a:lstStyle/>
            <a:p>
              <a:pPr algn="l">
                <a:spcAft>
                  <a:spcPts val="600"/>
                </a:spcAft>
              </a:pPr>
              <a:endParaRPr lang="en-US" sz="1600"/>
            </a:p>
          </p:txBody>
        </p:sp>
        <p:pic>
          <p:nvPicPr>
            <p:cNvPr id="11" name="Graphic 10" descr="Checkmark with solid fill">
              <a:extLst>
                <a:ext uri="{FF2B5EF4-FFF2-40B4-BE49-F238E27FC236}">
                  <a16:creationId xmlns:a16="http://schemas.microsoft.com/office/drawing/2014/main" id="{3FA016F7-A508-B57B-B6BE-C0EAE3FD9B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38820" y="2947992"/>
              <a:ext cx="457200" cy="457200"/>
            </a:xfrm>
            <a:prstGeom prst="rect">
              <a:avLst/>
            </a:prstGeom>
          </p:spPr>
        </p:pic>
      </p:grpSp>
      <p:grpSp>
        <p:nvGrpSpPr>
          <p:cNvPr id="12" name="Group 11">
            <a:extLst>
              <a:ext uri="{FF2B5EF4-FFF2-40B4-BE49-F238E27FC236}">
                <a16:creationId xmlns:a16="http://schemas.microsoft.com/office/drawing/2014/main" id="{2115019C-A4D1-D868-26C4-28D63F51B749}"/>
              </a:ext>
            </a:extLst>
          </p:cNvPr>
          <p:cNvGrpSpPr/>
          <p:nvPr/>
        </p:nvGrpSpPr>
        <p:grpSpPr>
          <a:xfrm>
            <a:off x="6096000" y="3052121"/>
            <a:ext cx="457200" cy="457200"/>
            <a:chOff x="6081960" y="2820023"/>
            <a:chExt cx="731520" cy="731520"/>
          </a:xfrm>
        </p:grpSpPr>
        <p:sp>
          <p:nvSpPr>
            <p:cNvPr id="13" name="Oval 12">
              <a:extLst>
                <a:ext uri="{FF2B5EF4-FFF2-40B4-BE49-F238E27FC236}">
                  <a16:creationId xmlns:a16="http://schemas.microsoft.com/office/drawing/2014/main" id="{951014F5-B948-5F06-4878-91504E6A242B}"/>
                </a:ext>
              </a:extLst>
            </p:cNvPr>
            <p:cNvSpPr/>
            <p:nvPr/>
          </p:nvSpPr>
          <p:spPr>
            <a:xfrm>
              <a:off x="6081960" y="2820023"/>
              <a:ext cx="731520" cy="7315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spAutoFit/>
            </a:bodyPr>
            <a:lstStyle/>
            <a:p>
              <a:pPr algn="l">
                <a:spcAft>
                  <a:spcPts val="600"/>
                </a:spcAft>
              </a:pPr>
              <a:endParaRPr lang="en-US" sz="1600"/>
            </a:p>
          </p:txBody>
        </p:sp>
        <p:pic>
          <p:nvPicPr>
            <p:cNvPr id="14" name="Graphic 13" descr="Close with solid fill">
              <a:extLst>
                <a:ext uri="{FF2B5EF4-FFF2-40B4-BE49-F238E27FC236}">
                  <a16:creationId xmlns:a16="http://schemas.microsoft.com/office/drawing/2014/main" id="{7BF8AB5C-33FE-D870-C46C-15366F6E704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19120" y="2975921"/>
              <a:ext cx="457200" cy="457200"/>
            </a:xfrm>
            <a:prstGeom prst="rect">
              <a:avLst/>
            </a:prstGeom>
          </p:spPr>
        </p:pic>
      </p:grpSp>
    </p:spTree>
    <p:extLst>
      <p:ext uri="{BB962C8B-B14F-4D97-AF65-F5344CB8AC3E}">
        <p14:creationId xmlns:p14="http://schemas.microsoft.com/office/powerpoint/2010/main" val="3219197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819AA3B-421E-C49F-A624-8A399FDA3AEB}"/>
              </a:ext>
            </a:extLst>
          </p:cNvPr>
          <p:cNvSpPr>
            <a:spLocks noGrp="1"/>
          </p:cNvSpPr>
          <p:nvPr>
            <p:ph type="body" sz="half" idx="2"/>
          </p:nvPr>
        </p:nvSpPr>
        <p:spPr>
          <a:xfrm>
            <a:off x="742950" y="2314575"/>
            <a:ext cx="3668555" cy="3224341"/>
          </a:xfrm>
        </p:spPr>
        <p:txBody>
          <a:bodyPr/>
          <a:lstStyle/>
          <a:p>
            <a:pPr marL="285750" indent="-285750" algn="l" rtl="0" fontAlgn="base">
              <a:buFont typeface="Arial" panose="020B0604020202020204" pitchFamily="34" charset="0"/>
              <a:buChar char="•"/>
            </a:pPr>
            <a:r>
              <a:rPr lang="en-US" b="0" i="0">
                <a:solidFill>
                  <a:srgbClr val="000000"/>
                </a:solidFill>
                <a:effectLst/>
              </a:rPr>
              <a:t>​</a:t>
            </a:r>
            <a:r>
              <a:rPr lang="en-US" b="0" i="0" u="none" strike="noStrike">
                <a:solidFill>
                  <a:srgbClr val="000000"/>
                </a:solidFill>
                <a:effectLst/>
              </a:rPr>
              <a:t>Identifies all the components of your intervention </a:t>
            </a:r>
            <a:r>
              <a:rPr lang="en-US" b="0" i="0">
                <a:solidFill>
                  <a:srgbClr val="000000"/>
                </a:solidFill>
                <a:effectLst/>
              </a:rPr>
              <a:t>​</a:t>
            </a:r>
            <a:endParaRPr lang="en-US">
              <a:solidFill>
                <a:srgbClr val="000000"/>
              </a:solidFill>
            </a:endParaRPr>
          </a:p>
          <a:p>
            <a:pPr marL="285750" indent="-285750" algn="l" rtl="0" fontAlgn="base">
              <a:buFont typeface="Arial" panose="020B0604020202020204" pitchFamily="34" charset="0"/>
              <a:buChar char="•"/>
            </a:pPr>
            <a:r>
              <a:rPr lang="en-US" b="0" i="0" u="none" strike="noStrike">
                <a:solidFill>
                  <a:srgbClr val="000000"/>
                </a:solidFill>
                <a:effectLst/>
              </a:rPr>
              <a:t>Strategizes how to encourage adoption of the intervention in your local context</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Clarifying your rationale helps you prepare for key discussion with stakeholders </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Anticipates the resources you will need to be successful</a:t>
            </a:r>
            <a:endParaRPr lang="en-US" b="0" i="0">
              <a:solidFill>
                <a:srgbClr val="000000"/>
              </a:solidFill>
              <a:effectLst/>
            </a:endParaRPr>
          </a:p>
        </p:txBody>
      </p:sp>
      <p:sp>
        <p:nvSpPr>
          <p:cNvPr id="4" name="Date Placeholder 3">
            <a:extLst>
              <a:ext uri="{FF2B5EF4-FFF2-40B4-BE49-F238E27FC236}">
                <a16:creationId xmlns:a16="http://schemas.microsoft.com/office/drawing/2014/main" id="{AA67BD64-790A-4A9E-FB59-2A523A887E56}"/>
              </a:ext>
            </a:extLst>
          </p:cNvPr>
          <p:cNvSpPr>
            <a:spLocks noGrp="1"/>
          </p:cNvSpPr>
          <p:nvPr>
            <p:ph type="dt" sz="half" idx="10"/>
          </p:nvPr>
        </p:nvSpPr>
        <p:spPr/>
        <p:txBody>
          <a:bodyPr/>
          <a:lstStyle/>
          <a:p>
            <a:fld id="{A0812C94-9900-44A7-92F7-0B694582D29D}" type="datetime1">
              <a:rPr lang="en-US" smtClean="0"/>
              <a:t>6/28/2023</a:t>
            </a:fld>
            <a:endParaRPr lang="en-US"/>
          </a:p>
        </p:txBody>
      </p:sp>
      <p:sp>
        <p:nvSpPr>
          <p:cNvPr id="5" name="Footer Placeholder 4">
            <a:extLst>
              <a:ext uri="{FF2B5EF4-FFF2-40B4-BE49-F238E27FC236}">
                <a16:creationId xmlns:a16="http://schemas.microsoft.com/office/drawing/2014/main" id="{6E96DD89-B286-2237-087D-CF8CB3CDE9D6}"/>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D176B331-134A-79C9-727B-44CC5A1E1A4D}"/>
              </a:ext>
            </a:extLst>
          </p:cNvPr>
          <p:cNvSpPr>
            <a:spLocks noGrp="1"/>
          </p:cNvSpPr>
          <p:nvPr>
            <p:ph type="sldNum" sz="quarter" idx="12"/>
          </p:nvPr>
        </p:nvSpPr>
        <p:spPr/>
        <p:txBody>
          <a:bodyPr/>
          <a:lstStyle/>
          <a:p>
            <a:fld id="{32705A9B-3FF3-4EC0-B319-623B49508A4E}" type="slidenum">
              <a:rPr lang="en-US" smtClean="0"/>
              <a:t>19</a:t>
            </a:fld>
            <a:endParaRPr lang="en-US"/>
          </a:p>
        </p:txBody>
      </p:sp>
      <p:sp>
        <p:nvSpPr>
          <p:cNvPr id="7" name="Title 6">
            <a:extLst>
              <a:ext uri="{FF2B5EF4-FFF2-40B4-BE49-F238E27FC236}">
                <a16:creationId xmlns:a16="http://schemas.microsoft.com/office/drawing/2014/main" id="{31321367-FBC0-1BB1-F7ED-2E975F55C958}"/>
              </a:ext>
            </a:extLst>
          </p:cNvPr>
          <p:cNvSpPr>
            <a:spLocks noGrp="1"/>
          </p:cNvSpPr>
          <p:nvPr>
            <p:ph type="title"/>
          </p:nvPr>
        </p:nvSpPr>
        <p:spPr>
          <a:xfrm>
            <a:off x="742950" y="1285303"/>
            <a:ext cx="4027487" cy="866891"/>
          </a:xfrm>
        </p:spPr>
        <p:txBody>
          <a:bodyPr/>
          <a:lstStyle/>
          <a:p>
            <a:r>
              <a:rPr lang="en-US"/>
              <a:t>Component #3: </a:t>
            </a:r>
            <a:br>
              <a:rPr lang="en-US"/>
            </a:br>
            <a:r>
              <a:rPr lang="en-US"/>
              <a:t>Strategic Planning</a:t>
            </a:r>
          </a:p>
        </p:txBody>
      </p:sp>
      <p:cxnSp>
        <p:nvCxnSpPr>
          <p:cNvPr id="9" name="Straight Connector 8">
            <a:extLst>
              <a:ext uri="{FF2B5EF4-FFF2-40B4-BE49-F238E27FC236}">
                <a16:creationId xmlns:a16="http://schemas.microsoft.com/office/drawing/2014/main" id="{6C6DC560-D7F3-0752-DF96-764CB948CEBF}"/>
              </a:ext>
            </a:extLst>
          </p:cNvPr>
          <p:cNvCxnSpPr>
            <a:cxnSpLocks/>
          </p:cNvCxnSpPr>
          <p:nvPr/>
        </p:nvCxnSpPr>
        <p:spPr>
          <a:xfrm flipV="1">
            <a:off x="7780496" y="2431470"/>
            <a:ext cx="956310" cy="1093589"/>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11" name="Diagram 10">
            <a:extLst>
              <a:ext uri="{FF2B5EF4-FFF2-40B4-BE49-F238E27FC236}">
                <a16:creationId xmlns:a16="http://schemas.microsoft.com/office/drawing/2014/main" id="{955F5B1B-BE27-C123-1178-49C794EACC3F}"/>
              </a:ext>
            </a:extLst>
          </p:cNvPr>
          <p:cNvGraphicFramePr/>
          <p:nvPr>
            <p:extLst>
              <p:ext uri="{D42A27DB-BD31-4B8C-83A1-F6EECF244321}">
                <p14:modId xmlns:p14="http://schemas.microsoft.com/office/powerpoint/2010/main" val="868431416"/>
              </p:ext>
            </p:extLst>
          </p:nvPr>
        </p:nvGraphicFramePr>
        <p:xfrm>
          <a:off x="3933739" y="1918807"/>
          <a:ext cx="6066090" cy="3620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Rounded Corners 11">
            <a:extLst>
              <a:ext uri="{FF2B5EF4-FFF2-40B4-BE49-F238E27FC236}">
                <a16:creationId xmlns:a16="http://schemas.microsoft.com/office/drawing/2014/main" id="{D365F3D4-5604-2D60-8F93-F2CB6CDBE8BE}"/>
              </a:ext>
            </a:extLst>
          </p:cNvPr>
          <p:cNvSpPr/>
          <p:nvPr/>
        </p:nvSpPr>
        <p:spPr>
          <a:xfrm>
            <a:off x="8721270" y="1651668"/>
            <a:ext cx="3046187" cy="1430179"/>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a:pPr>
            <a:r>
              <a:rPr lang="en-US" sz="1600"/>
              <a:t>Problem Detailing</a:t>
            </a:r>
          </a:p>
          <a:p>
            <a:pPr marL="342900" indent="-342900" algn="l">
              <a:spcAft>
                <a:spcPts val="600"/>
              </a:spcAft>
              <a:buFont typeface="+mj-lt"/>
              <a:buAutoNum type="arabicPeriod"/>
            </a:pPr>
            <a:r>
              <a:rPr lang="en-US" sz="1600"/>
              <a:t>Aim Specification</a:t>
            </a:r>
          </a:p>
          <a:p>
            <a:pPr marL="342900" indent="-342900" algn="l">
              <a:spcAft>
                <a:spcPts val="600"/>
              </a:spcAft>
              <a:buFont typeface="+mj-lt"/>
              <a:buAutoNum type="arabicPeriod"/>
            </a:pPr>
            <a:r>
              <a:rPr lang="en-US" b="1"/>
              <a:t>Strategic Planning</a:t>
            </a:r>
          </a:p>
        </p:txBody>
      </p:sp>
    </p:spTree>
    <p:extLst>
      <p:ext uri="{BB962C8B-B14F-4D97-AF65-F5344CB8AC3E}">
        <p14:creationId xmlns:p14="http://schemas.microsoft.com/office/powerpoint/2010/main" val="174306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AC8EF-F8FD-7721-1B44-025D9D9D6B59}"/>
              </a:ext>
            </a:extLst>
          </p:cNvPr>
          <p:cNvSpPr>
            <a:spLocks noGrp="1"/>
          </p:cNvSpPr>
          <p:nvPr>
            <p:ph type="title"/>
          </p:nvPr>
        </p:nvSpPr>
        <p:spPr/>
        <p:txBody>
          <a:bodyPr/>
          <a:lstStyle/>
          <a:p>
            <a:r>
              <a:rPr lang="en-US"/>
              <a:t>Your Presenter</a:t>
            </a:r>
          </a:p>
        </p:txBody>
      </p:sp>
      <p:sp>
        <p:nvSpPr>
          <p:cNvPr id="3" name="Date Placeholder 2">
            <a:extLst>
              <a:ext uri="{FF2B5EF4-FFF2-40B4-BE49-F238E27FC236}">
                <a16:creationId xmlns:a16="http://schemas.microsoft.com/office/drawing/2014/main" id="{52BEA46B-1C6A-E20C-09E1-BC43CF4434E2}"/>
              </a:ext>
            </a:extLst>
          </p:cNvPr>
          <p:cNvSpPr>
            <a:spLocks noGrp="1"/>
          </p:cNvSpPr>
          <p:nvPr>
            <p:ph type="dt" sz="half" idx="10"/>
          </p:nvPr>
        </p:nvSpPr>
        <p:spPr/>
        <p:txBody>
          <a:bodyPr/>
          <a:lstStyle/>
          <a:p>
            <a:fld id="{25C94433-A690-463F-8E46-6F38726CCA79}" type="datetime1">
              <a:rPr lang="en-US" smtClean="0"/>
              <a:t>6/28/2023</a:t>
            </a:fld>
            <a:endParaRPr lang="en-US"/>
          </a:p>
        </p:txBody>
      </p:sp>
      <p:sp>
        <p:nvSpPr>
          <p:cNvPr id="4" name="Footer Placeholder 3">
            <a:extLst>
              <a:ext uri="{FF2B5EF4-FFF2-40B4-BE49-F238E27FC236}">
                <a16:creationId xmlns:a16="http://schemas.microsoft.com/office/drawing/2014/main" id="{B5801E4A-FFFE-A3EC-CD29-F0CAEEF9E7BC}"/>
              </a:ext>
            </a:extLst>
          </p:cNvPr>
          <p:cNvSpPr>
            <a:spLocks noGrp="1"/>
          </p:cNvSpPr>
          <p:nvPr>
            <p:ph type="ftr" sz="quarter" idx="11"/>
          </p:nvPr>
        </p:nvSpPr>
        <p:spPr/>
        <p:txBody>
          <a:bodyPr/>
          <a:lstStyle/>
          <a:p>
            <a:r>
              <a:rPr lang="en-US"/>
              <a:t>Please do not move or delete this text box. </a:t>
            </a:r>
          </a:p>
        </p:txBody>
      </p:sp>
      <p:sp>
        <p:nvSpPr>
          <p:cNvPr id="5" name="Slide Number Placeholder 4">
            <a:extLst>
              <a:ext uri="{FF2B5EF4-FFF2-40B4-BE49-F238E27FC236}">
                <a16:creationId xmlns:a16="http://schemas.microsoft.com/office/drawing/2014/main" id="{75888259-F497-22E6-F05C-F891072FBC0C}"/>
              </a:ext>
            </a:extLst>
          </p:cNvPr>
          <p:cNvSpPr>
            <a:spLocks noGrp="1"/>
          </p:cNvSpPr>
          <p:nvPr>
            <p:ph type="sldNum" sz="quarter" idx="12"/>
          </p:nvPr>
        </p:nvSpPr>
        <p:spPr/>
        <p:txBody>
          <a:bodyPr/>
          <a:lstStyle/>
          <a:p>
            <a:fld id="{AE9E9A5C-9F0D-429C-A27C-79EBE1E9EADE}" type="slidenum">
              <a:rPr lang="en-US" smtClean="0"/>
              <a:t>2</a:t>
            </a:fld>
            <a:endParaRPr lang="en-US"/>
          </a:p>
        </p:txBody>
      </p:sp>
      <p:sp>
        <p:nvSpPr>
          <p:cNvPr id="8" name="TextBox 7">
            <a:extLst>
              <a:ext uri="{FF2B5EF4-FFF2-40B4-BE49-F238E27FC236}">
                <a16:creationId xmlns:a16="http://schemas.microsoft.com/office/drawing/2014/main" id="{3455221A-39AC-037D-5271-DB531E394605}"/>
              </a:ext>
            </a:extLst>
          </p:cNvPr>
          <p:cNvSpPr txBox="1"/>
          <p:nvPr/>
        </p:nvSpPr>
        <p:spPr>
          <a:xfrm>
            <a:off x="3486152" y="4772780"/>
            <a:ext cx="3839322" cy="738664"/>
          </a:xfrm>
          <a:prstGeom prst="rect">
            <a:avLst/>
          </a:prstGeom>
        </p:spPr>
        <p:txBody>
          <a:bodyPr vert="horz" wrap="square" lIns="0" tIns="0" rIns="0" bIns="0" rtlCol="0" anchor="t">
            <a:spAutoFit/>
          </a:bodyPr>
          <a:lstStyle/>
          <a:p>
            <a:pPr rtl="0" fontAlgn="base"/>
            <a:r>
              <a:rPr lang="en-US" sz="1600" b="1">
                <a:solidFill>
                  <a:srgbClr val="000000"/>
                </a:solidFill>
              </a:rPr>
              <a:t>Karen Pollitt, CPHQ </a:t>
            </a:r>
            <a:endParaRPr lang="en-US" sz="1600" b="0" i="0">
              <a:solidFill>
                <a:srgbClr val="000000"/>
              </a:solidFill>
              <a:effectLst/>
            </a:endParaRPr>
          </a:p>
          <a:p>
            <a:pPr rtl="0" fontAlgn="base"/>
            <a:r>
              <a:rPr lang="en-US" sz="1600" i="0" u="none" strike="noStrike">
                <a:solidFill>
                  <a:srgbClr val="000000"/>
                </a:solidFill>
                <a:effectLst/>
              </a:rPr>
              <a:t>Sr. Manager, Division of Research and Optimal Patient </a:t>
            </a:r>
            <a:r>
              <a:rPr lang="en-US" sz="1600">
                <a:solidFill>
                  <a:srgbClr val="000000"/>
                </a:solidFill>
              </a:rPr>
              <a:t>Care</a:t>
            </a:r>
            <a:endParaRPr lang="en-US" sz="1600" i="0">
              <a:solidFill>
                <a:srgbClr val="000000"/>
              </a:solidFill>
              <a:effectLst/>
              <a:ea typeface="Open Sans"/>
              <a:cs typeface="Open Sans"/>
            </a:endParaRPr>
          </a:p>
        </p:txBody>
      </p:sp>
      <p:pic>
        <p:nvPicPr>
          <p:cNvPr id="11" name="Picture 10" descr="A picture containing human face, smile, person, person">
            <a:extLst>
              <a:ext uri="{FF2B5EF4-FFF2-40B4-BE49-F238E27FC236}">
                <a16:creationId xmlns:a16="http://schemas.microsoft.com/office/drawing/2014/main" id="{63A333BC-03B3-B9D5-894B-AC4200A6C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6152" y="1814649"/>
            <a:ext cx="4100540" cy="2733693"/>
          </a:xfrm>
          <a:prstGeom prst="rect">
            <a:avLst/>
          </a:prstGeom>
        </p:spPr>
      </p:pic>
    </p:spTree>
    <p:custDataLst>
      <p:tags r:id="rId1"/>
    </p:custDataLst>
    <p:extLst>
      <p:ext uri="{BB962C8B-B14F-4D97-AF65-F5344CB8AC3E}">
        <p14:creationId xmlns:p14="http://schemas.microsoft.com/office/powerpoint/2010/main" val="3380855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5B026-2450-9508-EFDC-0586EA819238}"/>
              </a:ext>
            </a:extLst>
          </p:cNvPr>
          <p:cNvSpPr>
            <a:spLocks noGrp="1"/>
          </p:cNvSpPr>
          <p:nvPr>
            <p:ph type="title"/>
          </p:nvPr>
        </p:nvSpPr>
        <p:spPr/>
        <p:txBody>
          <a:bodyPr/>
          <a:lstStyle/>
          <a:p>
            <a:r>
              <a:rPr lang="en-US"/>
              <a:t>Component #3: Strategic Planning</a:t>
            </a:r>
          </a:p>
        </p:txBody>
      </p:sp>
      <p:sp>
        <p:nvSpPr>
          <p:cNvPr id="8" name="Content Placeholder 7">
            <a:extLst>
              <a:ext uri="{FF2B5EF4-FFF2-40B4-BE49-F238E27FC236}">
                <a16:creationId xmlns:a16="http://schemas.microsoft.com/office/drawing/2014/main" id="{5FF54EE3-1222-F04E-D0AD-43478885D790}"/>
              </a:ext>
            </a:extLst>
          </p:cNvPr>
          <p:cNvSpPr>
            <a:spLocks noGrp="1"/>
          </p:cNvSpPr>
          <p:nvPr>
            <p:ph idx="1"/>
          </p:nvPr>
        </p:nvSpPr>
        <p:spPr>
          <a:xfrm>
            <a:off x="742952" y="1762125"/>
            <a:ext cx="10991848" cy="1666875"/>
          </a:xfrm>
        </p:spPr>
        <p:txBody>
          <a:bodyPr/>
          <a:lstStyle/>
          <a:p>
            <a:pPr algn="l" rtl="0" fontAlgn="base"/>
            <a:r>
              <a:rPr lang="en-US" b="1" i="0" u="none" strike="noStrike">
                <a:solidFill>
                  <a:srgbClr val="000000"/>
                </a:solidFill>
                <a:effectLst/>
              </a:rPr>
              <a:t>Criterion 3.6 Stakeholder Involvement:</a:t>
            </a:r>
            <a:r>
              <a:rPr lang="en-US" b="1" i="0">
                <a:solidFill>
                  <a:srgbClr val="000000"/>
                </a:solidFill>
                <a:effectLst/>
              </a:rPr>
              <a:t>​ </a:t>
            </a:r>
          </a:p>
          <a:p>
            <a:pPr algn="l" rtl="0" fontAlgn="base"/>
            <a:r>
              <a:rPr lang="en-US" b="0" i="0">
                <a:solidFill>
                  <a:srgbClr val="000000"/>
                </a:solidFill>
                <a:effectLst/>
              </a:rPr>
              <a:t>Explain your strategy to gather stakeholder input throughout the project in relation to the intervention and implementation strategies. Make sure to include: </a:t>
            </a:r>
          </a:p>
          <a:p>
            <a:pPr marL="57150" indent="-285750" fontAlgn="base">
              <a:buFont typeface="Arial" panose="020B0604020202020204" pitchFamily="34" charset="0"/>
              <a:buChar char="•"/>
            </a:pPr>
            <a:r>
              <a:rPr lang="en-US" b="0" i="0">
                <a:solidFill>
                  <a:srgbClr val="000000"/>
                </a:solidFill>
                <a:effectLst/>
              </a:rPr>
              <a:t>All stakeholders involved in the intervention and implementation strategies</a:t>
            </a:r>
          </a:p>
          <a:p>
            <a:pPr marL="57150" indent="-285750" fontAlgn="base">
              <a:buFont typeface="Arial" panose="020B0604020202020204" pitchFamily="34" charset="0"/>
              <a:buChar char="•"/>
            </a:pPr>
            <a:r>
              <a:rPr lang="en-US" b="0" i="0">
                <a:solidFill>
                  <a:srgbClr val="000000"/>
                </a:solidFill>
                <a:effectLst/>
              </a:rPr>
              <a:t>How your team will communicate with stakeholders regarding the intervention and implementation strategies </a:t>
            </a:r>
          </a:p>
        </p:txBody>
      </p:sp>
      <p:sp>
        <p:nvSpPr>
          <p:cNvPr id="5" name="Date Placeholder 4">
            <a:extLst>
              <a:ext uri="{FF2B5EF4-FFF2-40B4-BE49-F238E27FC236}">
                <a16:creationId xmlns:a16="http://schemas.microsoft.com/office/drawing/2014/main" id="{22576B38-9D84-1AA0-04C2-C4B4292FBC1B}"/>
              </a:ext>
            </a:extLst>
          </p:cNvPr>
          <p:cNvSpPr>
            <a:spLocks noGrp="1"/>
          </p:cNvSpPr>
          <p:nvPr>
            <p:ph type="dt" sz="half" idx="10"/>
          </p:nvPr>
        </p:nvSpPr>
        <p:spPr/>
        <p:txBody>
          <a:bodyPr/>
          <a:lstStyle/>
          <a:p>
            <a:fld id="{5767A7B3-7330-4845-90CC-726779140F87}" type="datetime1">
              <a:rPr lang="en-US" smtClean="0"/>
              <a:t>6/28/2023</a:t>
            </a:fld>
            <a:endParaRPr lang="en-US"/>
          </a:p>
        </p:txBody>
      </p:sp>
      <p:sp>
        <p:nvSpPr>
          <p:cNvPr id="6" name="Footer Placeholder 5">
            <a:extLst>
              <a:ext uri="{FF2B5EF4-FFF2-40B4-BE49-F238E27FC236}">
                <a16:creationId xmlns:a16="http://schemas.microsoft.com/office/drawing/2014/main" id="{CD2679C9-706F-2C0B-9CD9-16686BE4BEC0}"/>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ADDDEA9C-3FFB-107E-83D7-22CD7648C58F}"/>
              </a:ext>
            </a:extLst>
          </p:cNvPr>
          <p:cNvSpPr>
            <a:spLocks noGrp="1"/>
          </p:cNvSpPr>
          <p:nvPr>
            <p:ph type="sldNum" sz="quarter" idx="12"/>
          </p:nvPr>
        </p:nvSpPr>
        <p:spPr/>
        <p:txBody>
          <a:bodyPr/>
          <a:lstStyle/>
          <a:p>
            <a:fld id="{AB6D7E06-737C-48A8-B867-F5D813273AFD}" type="slidenum">
              <a:rPr lang="en-US" smtClean="0"/>
              <a:t>20</a:t>
            </a:fld>
            <a:endParaRPr lang="en-US"/>
          </a:p>
        </p:txBody>
      </p:sp>
      <p:sp>
        <p:nvSpPr>
          <p:cNvPr id="9" name="Content Placeholder 7">
            <a:extLst>
              <a:ext uri="{FF2B5EF4-FFF2-40B4-BE49-F238E27FC236}">
                <a16:creationId xmlns:a16="http://schemas.microsoft.com/office/drawing/2014/main" id="{5D6BF884-440F-5615-F943-E8BAED08A4F0}"/>
              </a:ext>
            </a:extLst>
          </p:cNvPr>
          <p:cNvSpPr txBox="1">
            <a:spLocks/>
          </p:cNvSpPr>
          <p:nvPr/>
        </p:nvSpPr>
        <p:spPr>
          <a:xfrm>
            <a:off x="742952" y="4327689"/>
            <a:ext cx="4377688" cy="160844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a:lstStyle>
          <a:p>
            <a:pPr fontAlgn="base"/>
            <a:r>
              <a:rPr lang="en-US" b="1">
                <a:solidFill>
                  <a:srgbClr val="000000"/>
                </a:solidFill>
              </a:rPr>
              <a:t>Example Statement 1</a:t>
            </a:r>
          </a:p>
          <a:p>
            <a:pPr fontAlgn="base"/>
            <a:r>
              <a:rPr lang="en-US">
                <a:solidFill>
                  <a:srgbClr val="000000"/>
                </a:solidFill>
              </a:rPr>
              <a:t>Please see C</a:t>
            </a:r>
            <a:r>
              <a:rPr lang="en-US" b="0" i="0" u="none" strike="noStrike">
                <a:solidFill>
                  <a:srgbClr val="000000"/>
                </a:solidFill>
                <a:effectLst/>
              </a:rPr>
              <a:t>ommunication Plan.</a:t>
            </a:r>
            <a:endParaRPr lang="en-US"/>
          </a:p>
        </p:txBody>
      </p:sp>
      <p:sp>
        <p:nvSpPr>
          <p:cNvPr id="10" name="Content Placeholder 7">
            <a:extLst>
              <a:ext uri="{FF2B5EF4-FFF2-40B4-BE49-F238E27FC236}">
                <a16:creationId xmlns:a16="http://schemas.microsoft.com/office/drawing/2014/main" id="{0CE4A7A7-1D27-2B6B-D0B4-B11332849218}"/>
              </a:ext>
            </a:extLst>
          </p:cNvPr>
          <p:cNvSpPr txBox="1">
            <a:spLocks/>
          </p:cNvSpPr>
          <p:nvPr/>
        </p:nvSpPr>
        <p:spPr>
          <a:xfrm>
            <a:off x="6096000" y="4327689"/>
            <a:ext cx="4210048" cy="859129"/>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Courier New" panose="02070309020205020404" pitchFamily="49" charset="0"/>
              <a:buChar char="o"/>
              <a:defRPr sz="16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5pPr>
            <a:lvl6pPr marL="25146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spcAft>
                <a:spcPts val="600"/>
              </a:spcAft>
              <a:buFont typeface="Wingdings" panose="05000000000000000000" pitchFamily="2" charset="2"/>
              <a:buChar char="§"/>
              <a:defRPr sz="1600" kern="1200">
                <a:solidFill>
                  <a:schemeClr val="tx1"/>
                </a:solidFill>
                <a:latin typeface="+mn-lt"/>
                <a:ea typeface="+mn-ea"/>
                <a:cs typeface="+mn-cs"/>
              </a:defRPr>
            </a:lvl9pPr>
          </a:lstStyle>
          <a:p>
            <a:pPr fontAlgn="base"/>
            <a:r>
              <a:rPr lang="en-US" b="1">
                <a:solidFill>
                  <a:srgbClr val="000000"/>
                </a:solidFill>
              </a:rPr>
              <a:t>Example Statement 2</a:t>
            </a:r>
          </a:p>
          <a:p>
            <a:pPr fontAlgn="base"/>
            <a:r>
              <a:rPr lang="en-US" sz="1600" b="0" i="0">
                <a:solidFill>
                  <a:srgbClr val="000000"/>
                </a:solidFill>
                <a:effectLst/>
              </a:rPr>
              <a:t>Dates reported to frontline staff: 05/11/21, 05/21/21, 06/17/21, 08/25/21</a:t>
            </a:r>
            <a:endParaRPr lang="en-US"/>
          </a:p>
        </p:txBody>
      </p:sp>
      <p:pic>
        <p:nvPicPr>
          <p:cNvPr id="11" name="Picture 10">
            <a:extLst>
              <a:ext uri="{FF2B5EF4-FFF2-40B4-BE49-F238E27FC236}">
                <a16:creationId xmlns:a16="http://schemas.microsoft.com/office/drawing/2014/main" id="{618E854A-C392-B9C5-A5CE-2B780C6857C8}"/>
              </a:ext>
            </a:extLst>
          </p:cNvPr>
          <p:cNvPicPr>
            <a:picLocks noChangeAspect="1"/>
          </p:cNvPicPr>
          <p:nvPr/>
        </p:nvPicPr>
        <p:blipFill rotWithShape="1">
          <a:blip r:embed="rId3"/>
          <a:srcRect t="21011" r="8319"/>
          <a:stretch/>
        </p:blipFill>
        <p:spPr>
          <a:xfrm>
            <a:off x="742951" y="4950581"/>
            <a:ext cx="4891451" cy="1211899"/>
          </a:xfrm>
          <a:prstGeom prst="rect">
            <a:avLst/>
          </a:prstGeom>
          <a:ln>
            <a:noFill/>
          </a:ln>
          <a:effectLst>
            <a:outerShdw blurRad="292100" dist="139700" dir="2700000" algn="tl" rotWithShape="0">
              <a:srgbClr val="333333">
                <a:alpha val="65000"/>
              </a:srgbClr>
            </a:outerShdw>
          </a:effectLst>
        </p:spPr>
      </p:pic>
      <p:grpSp>
        <p:nvGrpSpPr>
          <p:cNvPr id="3" name="Group 2">
            <a:extLst>
              <a:ext uri="{FF2B5EF4-FFF2-40B4-BE49-F238E27FC236}">
                <a16:creationId xmlns:a16="http://schemas.microsoft.com/office/drawing/2014/main" id="{969CF49D-EC31-90DA-DF7A-6510CB3521ED}"/>
              </a:ext>
            </a:extLst>
          </p:cNvPr>
          <p:cNvGrpSpPr/>
          <p:nvPr/>
        </p:nvGrpSpPr>
        <p:grpSpPr>
          <a:xfrm>
            <a:off x="742952" y="3644141"/>
            <a:ext cx="457200" cy="457200"/>
            <a:chOff x="1701660" y="2796215"/>
            <a:chExt cx="731520" cy="731520"/>
          </a:xfrm>
        </p:grpSpPr>
        <p:sp>
          <p:nvSpPr>
            <p:cNvPr id="4" name="Oval 3">
              <a:extLst>
                <a:ext uri="{FF2B5EF4-FFF2-40B4-BE49-F238E27FC236}">
                  <a16:creationId xmlns:a16="http://schemas.microsoft.com/office/drawing/2014/main" id="{B71C4A19-75D1-5C00-0637-0809E27E8E4E}"/>
                </a:ext>
              </a:extLst>
            </p:cNvPr>
            <p:cNvSpPr/>
            <p:nvPr/>
          </p:nvSpPr>
          <p:spPr>
            <a:xfrm>
              <a:off x="1701660" y="2796215"/>
              <a:ext cx="731520" cy="73152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spAutoFit/>
            </a:bodyPr>
            <a:lstStyle/>
            <a:p>
              <a:pPr algn="l">
                <a:spcAft>
                  <a:spcPts val="600"/>
                </a:spcAft>
              </a:pPr>
              <a:endParaRPr lang="en-US" sz="1600"/>
            </a:p>
          </p:txBody>
        </p:sp>
        <p:pic>
          <p:nvPicPr>
            <p:cNvPr id="12" name="Graphic 11" descr="Checkmark with solid fill">
              <a:extLst>
                <a:ext uri="{FF2B5EF4-FFF2-40B4-BE49-F238E27FC236}">
                  <a16:creationId xmlns:a16="http://schemas.microsoft.com/office/drawing/2014/main" id="{58C9CD10-150F-0F0F-F5E6-F15CFEC3099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8820" y="2947992"/>
              <a:ext cx="457200" cy="457200"/>
            </a:xfrm>
            <a:prstGeom prst="rect">
              <a:avLst/>
            </a:prstGeom>
          </p:spPr>
        </p:pic>
      </p:grpSp>
      <p:grpSp>
        <p:nvGrpSpPr>
          <p:cNvPr id="13" name="Group 12">
            <a:extLst>
              <a:ext uri="{FF2B5EF4-FFF2-40B4-BE49-F238E27FC236}">
                <a16:creationId xmlns:a16="http://schemas.microsoft.com/office/drawing/2014/main" id="{865264AC-8AC9-0C96-04CC-96B5C8873C3D}"/>
              </a:ext>
            </a:extLst>
          </p:cNvPr>
          <p:cNvGrpSpPr/>
          <p:nvPr/>
        </p:nvGrpSpPr>
        <p:grpSpPr>
          <a:xfrm>
            <a:off x="6096000" y="3644141"/>
            <a:ext cx="457200" cy="457200"/>
            <a:chOff x="6081960" y="2820023"/>
            <a:chExt cx="731520" cy="731520"/>
          </a:xfrm>
        </p:grpSpPr>
        <p:sp>
          <p:nvSpPr>
            <p:cNvPr id="14" name="Oval 13">
              <a:extLst>
                <a:ext uri="{FF2B5EF4-FFF2-40B4-BE49-F238E27FC236}">
                  <a16:creationId xmlns:a16="http://schemas.microsoft.com/office/drawing/2014/main" id="{07E6D6AB-6127-B588-4A96-C22A5FC16A70}"/>
                </a:ext>
              </a:extLst>
            </p:cNvPr>
            <p:cNvSpPr/>
            <p:nvPr/>
          </p:nvSpPr>
          <p:spPr>
            <a:xfrm>
              <a:off x="6081960" y="2820023"/>
              <a:ext cx="731520" cy="7315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spAutoFit/>
            </a:bodyPr>
            <a:lstStyle/>
            <a:p>
              <a:pPr algn="l">
                <a:spcAft>
                  <a:spcPts val="600"/>
                </a:spcAft>
              </a:pPr>
              <a:endParaRPr lang="en-US" sz="1600"/>
            </a:p>
          </p:txBody>
        </p:sp>
        <p:pic>
          <p:nvPicPr>
            <p:cNvPr id="15" name="Graphic 14" descr="Close with solid fill">
              <a:extLst>
                <a:ext uri="{FF2B5EF4-FFF2-40B4-BE49-F238E27FC236}">
                  <a16:creationId xmlns:a16="http://schemas.microsoft.com/office/drawing/2014/main" id="{C2D9C464-9B73-863A-FB22-55B2A43723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219120" y="2975921"/>
              <a:ext cx="457200" cy="457200"/>
            </a:xfrm>
            <a:prstGeom prst="rect">
              <a:avLst/>
            </a:prstGeom>
          </p:spPr>
        </p:pic>
      </p:grpSp>
    </p:spTree>
    <p:extLst>
      <p:ext uri="{BB962C8B-B14F-4D97-AF65-F5344CB8AC3E}">
        <p14:creationId xmlns:p14="http://schemas.microsoft.com/office/powerpoint/2010/main" val="33544522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24A9DB6D-D57A-532E-84FF-E80F49CFD606}"/>
              </a:ext>
            </a:extLst>
          </p:cNvPr>
          <p:cNvCxnSpPr/>
          <p:nvPr/>
        </p:nvCxnSpPr>
        <p:spPr>
          <a:xfrm>
            <a:off x="6850380" y="5067300"/>
            <a:ext cx="1588770" cy="495300"/>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3223459-131D-D738-525A-F5B70F002868}"/>
              </a:ext>
            </a:extLst>
          </p:cNvPr>
          <p:cNvCxnSpPr>
            <a:cxnSpLocks/>
          </p:cNvCxnSpPr>
          <p:nvPr/>
        </p:nvCxnSpPr>
        <p:spPr>
          <a:xfrm>
            <a:off x="3625218" y="2842260"/>
            <a:ext cx="962022" cy="586740"/>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9BF76E4-F767-8490-2ACD-FFC03C4BD501}"/>
              </a:ext>
            </a:extLst>
          </p:cNvPr>
          <p:cNvSpPr>
            <a:spLocks noGrp="1"/>
          </p:cNvSpPr>
          <p:nvPr>
            <p:ph type="title"/>
          </p:nvPr>
        </p:nvSpPr>
        <p:spPr/>
        <p:txBody>
          <a:bodyPr/>
          <a:lstStyle/>
          <a:p>
            <a:r>
              <a:rPr lang="en-US"/>
              <a:t>Eight Components of the Framework</a:t>
            </a:r>
          </a:p>
        </p:txBody>
      </p:sp>
      <p:sp>
        <p:nvSpPr>
          <p:cNvPr id="3" name="Date Placeholder 2">
            <a:extLst>
              <a:ext uri="{FF2B5EF4-FFF2-40B4-BE49-F238E27FC236}">
                <a16:creationId xmlns:a16="http://schemas.microsoft.com/office/drawing/2014/main" id="{02AF2971-6B83-9157-0F8F-56C617F9F2E3}"/>
              </a:ext>
            </a:extLst>
          </p:cNvPr>
          <p:cNvSpPr>
            <a:spLocks noGrp="1"/>
          </p:cNvSpPr>
          <p:nvPr>
            <p:ph type="dt" sz="half" idx="10"/>
          </p:nvPr>
        </p:nvSpPr>
        <p:spPr/>
        <p:txBody>
          <a:bodyPr/>
          <a:lstStyle/>
          <a:p>
            <a:fld id="{DE5EFDF3-D6B6-4D64-9F17-FA6728A221E2}" type="datetime1">
              <a:rPr lang="en-US" smtClean="0"/>
              <a:t>6/28/2023</a:t>
            </a:fld>
            <a:endParaRPr lang="en-US"/>
          </a:p>
        </p:txBody>
      </p:sp>
      <p:sp>
        <p:nvSpPr>
          <p:cNvPr id="4" name="Footer Placeholder 3">
            <a:extLst>
              <a:ext uri="{FF2B5EF4-FFF2-40B4-BE49-F238E27FC236}">
                <a16:creationId xmlns:a16="http://schemas.microsoft.com/office/drawing/2014/main" id="{5D06F0B0-62C9-26B7-44A2-DBF0C1774C56}"/>
              </a:ext>
            </a:extLst>
          </p:cNvPr>
          <p:cNvSpPr>
            <a:spLocks noGrp="1"/>
          </p:cNvSpPr>
          <p:nvPr>
            <p:ph type="ftr" sz="quarter" idx="11"/>
          </p:nvPr>
        </p:nvSpPr>
        <p:spPr/>
        <p:txBody>
          <a:bodyPr/>
          <a:lstStyle/>
          <a:p>
            <a:r>
              <a:rPr lang="en-US"/>
              <a:t>Please do not move or delete this text box. </a:t>
            </a:r>
          </a:p>
        </p:txBody>
      </p:sp>
      <p:sp>
        <p:nvSpPr>
          <p:cNvPr id="5" name="Slide Number Placeholder 4">
            <a:extLst>
              <a:ext uri="{FF2B5EF4-FFF2-40B4-BE49-F238E27FC236}">
                <a16:creationId xmlns:a16="http://schemas.microsoft.com/office/drawing/2014/main" id="{26E38D81-B5B6-FE63-0A7B-299F33B33DB4}"/>
              </a:ext>
            </a:extLst>
          </p:cNvPr>
          <p:cNvSpPr>
            <a:spLocks noGrp="1"/>
          </p:cNvSpPr>
          <p:nvPr>
            <p:ph type="sldNum" sz="quarter" idx="12"/>
          </p:nvPr>
        </p:nvSpPr>
        <p:spPr/>
        <p:txBody>
          <a:bodyPr/>
          <a:lstStyle/>
          <a:p>
            <a:fld id="{AE9E9A5C-9F0D-429C-A27C-79EBE1E9EADE}" type="slidenum">
              <a:rPr lang="en-US" smtClean="0"/>
              <a:t>21</a:t>
            </a:fld>
            <a:endParaRPr lang="en-US"/>
          </a:p>
        </p:txBody>
      </p:sp>
      <p:cxnSp>
        <p:nvCxnSpPr>
          <p:cNvPr id="14" name="Straight Connector 13">
            <a:extLst>
              <a:ext uri="{FF2B5EF4-FFF2-40B4-BE49-F238E27FC236}">
                <a16:creationId xmlns:a16="http://schemas.microsoft.com/office/drawing/2014/main" id="{087872FF-7CF2-3A1F-A6B9-98C04658F2CD}"/>
              </a:ext>
            </a:extLst>
          </p:cNvPr>
          <p:cNvCxnSpPr>
            <a:cxnSpLocks/>
          </p:cNvCxnSpPr>
          <p:nvPr/>
        </p:nvCxnSpPr>
        <p:spPr>
          <a:xfrm flipV="1">
            <a:off x="7482840" y="2335411"/>
            <a:ext cx="956310" cy="1093589"/>
          </a:xfrm>
          <a:prstGeom prst="line">
            <a:avLst/>
          </a:prstGeom>
          <a:ln w="50800" cap="rnd">
            <a:solidFill>
              <a:schemeClr val="tx2"/>
            </a:solidFill>
            <a:tailEnd type="none"/>
          </a:ln>
        </p:spPr>
        <p:style>
          <a:lnRef idx="1">
            <a:schemeClr val="accent1"/>
          </a:lnRef>
          <a:fillRef idx="0">
            <a:schemeClr val="accent1"/>
          </a:fillRef>
          <a:effectRef idx="0">
            <a:schemeClr val="accent1"/>
          </a:effectRef>
          <a:fontRef idx="minor">
            <a:schemeClr val="tx1"/>
          </a:fontRef>
        </p:style>
      </p:cxnSp>
      <p:graphicFrame>
        <p:nvGraphicFramePr>
          <p:cNvPr id="6" name="Diagram 5">
            <a:extLst>
              <a:ext uri="{FF2B5EF4-FFF2-40B4-BE49-F238E27FC236}">
                <a16:creationId xmlns:a16="http://schemas.microsoft.com/office/drawing/2014/main" id="{101E1558-BF05-F268-E2A3-EBF1660FCA49}"/>
              </a:ext>
            </a:extLst>
          </p:cNvPr>
          <p:cNvGraphicFramePr/>
          <p:nvPr/>
        </p:nvGraphicFramePr>
        <p:xfrm>
          <a:off x="2489828" y="1822748"/>
          <a:ext cx="7212345" cy="43041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Rounded Corners 6">
            <a:extLst>
              <a:ext uri="{FF2B5EF4-FFF2-40B4-BE49-F238E27FC236}">
                <a16:creationId xmlns:a16="http://schemas.microsoft.com/office/drawing/2014/main" id="{7A6D7618-6819-8AC7-68C4-01DEBC5CD5BE}"/>
              </a:ext>
            </a:extLst>
          </p:cNvPr>
          <p:cNvSpPr/>
          <p:nvPr/>
        </p:nvSpPr>
        <p:spPr>
          <a:xfrm>
            <a:off x="8252460" y="1835468"/>
            <a:ext cx="3063240" cy="13961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a:pPr>
            <a:r>
              <a:rPr lang="en-US" sz="1600"/>
              <a:t>Problem Detailing</a:t>
            </a:r>
          </a:p>
          <a:p>
            <a:pPr marL="342900" indent="-342900" algn="l">
              <a:spcAft>
                <a:spcPts val="600"/>
              </a:spcAft>
              <a:buFont typeface="+mj-lt"/>
              <a:buAutoNum type="arabicPeriod"/>
            </a:pPr>
            <a:r>
              <a:rPr lang="en-US" sz="1600"/>
              <a:t>Aim Specification</a:t>
            </a:r>
          </a:p>
          <a:p>
            <a:pPr marL="342900" indent="-342900" algn="l">
              <a:spcAft>
                <a:spcPts val="600"/>
              </a:spcAft>
              <a:buFont typeface="+mj-lt"/>
              <a:buAutoNum type="arabicPeriod"/>
            </a:pPr>
            <a:r>
              <a:rPr lang="en-US" sz="1600"/>
              <a:t>Strategic Planning</a:t>
            </a:r>
          </a:p>
        </p:txBody>
      </p:sp>
      <p:sp>
        <p:nvSpPr>
          <p:cNvPr id="8" name="Rectangle: Rounded Corners 7">
            <a:extLst>
              <a:ext uri="{FF2B5EF4-FFF2-40B4-BE49-F238E27FC236}">
                <a16:creationId xmlns:a16="http://schemas.microsoft.com/office/drawing/2014/main" id="{9D4201B6-E928-A478-A3A1-B0172ABB9110}"/>
              </a:ext>
            </a:extLst>
          </p:cNvPr>
          <p:cNvSpPr/>
          <p:nvPr/>
        </p:nvSpPr>
        <p:spPr>
          <a:xfrm>
            <a:off x="8252460" y="4805265"/>
            <a:ext cx="3063240" cy="139612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startAt="4"/>
            </a:pPr>
            <a:r>
              <a:rPr lang="en-US" sz="1600"/>
              <a:t>Process Evaluation</a:t>
            </a:r>
          </a:p>
          <a:p>
            <a:pPr marL="342900" indent="-342900" algn="l">
              <a:spcAft>
                <a:spcPts val="600"/>
              </a:spcAft>
              <a:buFont typeface="+mj-lt"/>
              <a:buAutoNum type="arabicPeriod" startAt="4"/>
            </a:pPr>
            <a:r>
              <a:rPr lang="en-US" sz="1600"/>
              <a:t>Outcome Evaluation</a:t>
            </a:r>
          </a:p>
          <a:p>
            <a:pPr marL="342900" indent="-342900" algn="l">
              <a:spcAft>
                <a:spcPts val="600"/>
              </a:spcAft>
              <a:buFont typeface="+mj-lt"/>
              <a:buAutoNum type="arabicPeriod" startAt="4"/>
            </a:pPr>
            <a:r>
              <a:rPr lang="en-US" sz="1600"/>
              <a:t>Cost Evaluation</a:t>
            </a:r>
          </a:p>
        </p:txBody>
      </p:sp>
      <p:sp>
        <p:nvSpPr>
          <p:cNvPr id="9" name="Rectangle: Rounded Corners 8">
            <a:extLst>
              <a:ext uri="{FF2B5EF4-FFF2-40B4-BE49-F238E27FC236}">
                <a16:creationId xmlns:a16="http://schemas.microsoft.com/office/drawing/2014/main" id="{ED0CF02C-469A-0164-9467-F61801314E4B}"/>
              </a:ext>
            </a:extLst>
          </p:cNvPr>
          <p:cNvSpPr/>
          <p:nvPr/>
        </p:nvSpPr>
        <p:spPr>
          <a:xfrm>
            <a:off x="689612" y="2238812"/>
            <a:ext cx="3063240" cy="1310997"/>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2880" tIns="182880" rIns="182880" bIns="182880" rtlCol="0" anchor="ctr" anchorCtr="0">
            <a:spAutoFit/>
          </a:bodyPr>
          <a:lstStyle/>
          <a:p>
            <a:pPr marL="342900" indent="-342900" algn="l">
              <a:spcAft>
                <a:spcPts val="600"/>
              </a:spcAft>
              <a:buFont typeface="+mj-lt"/>
              <a:buAutoNum type="arabicPeriod" startAt="7"/>
            </a:pPr>
            <a:r>
              <a:rPr lang="en-US" sz="1600"/>
              <a:t>Knowledge Acquisition</a:t>
            </a:r>
          </a:p>
          <a:p>
            <a:pPr marL="342900" indent="-342900" algn="l">
              <a:spcAft>
                <a:spcPts val="600"/>
              </a:spcAft>
              <a:buFont typeface="+mj-lt"/>
              <a:buAutoNum type="arabicPeriod" startAt="7"/>
            </a:pPr>
            <a:r>
              <a:rPr lang="en-US" sz="1600"/>
              <a:t>End-of-Project Decision-Making</a:t>
            </a:r>
          </a:p>
        </p:txBody>
      </p:sp>
    </p:spTree>
    <p:extLst>
      <p:ext uri="{BB962C8B-B14F-4D97-AF65-F5344CB8AC3E}">
        <p14:creationId xmlns:p14="http://schemas.microsoft.com/office/powerpoint/2010/main" val="626998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ED347C-4CDB-A5FA-9F55-A12E7CD27B79}"/>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3" name="Footer Placeholder 2">
            <a:extLst>
              <a:ext uri="{FF2B5EF4-FFF2-40B4-BE49-F238E27FC236}">
                <a16:creationId xmlns:a16="http://schemas.microsoft.com/office/drawing/2014/main" id="{978DA88A-EFBC-ADA3-CBD3-C57B3025C775}"/>
              </a:ext>
            </a:extLst>
          </p:cNvPr>
          <p:cNvSpPr>
            <a:spLocks noGrp="1"/>
          </p:cNvSpPr>
          <p:nvPr>
            <p:ph type="ftr" sz="quarter" idx="11"/>
          </p:nvPr>
        </p:nvSpPr>
        <p:spPr/>
        <p:txBody>
          <a:bodyPr/>
          <a:lstStyle/>
          <a:p>
            <a:r>
              <a:rPr lang="en-US"/>
              <a:t>Please do not move or delete the footer text boxes. </a:t>
            </a:r>
          </a:p>
        </p:txBody>
      </p:sp>
      <p:sp>
        <p:nvSpPr>
          <p:cNvPr id="4" name="Slide Number Placeholder 3">
            <a:extLst>
              <a:ext uri="{FF2B5EF4-FFF2-40B4-BE49-F238E27FC236}">
                <a16:creationId xmlns:a16="http://schemas.microsoft.com/office/drawing/2014/main" id="{A2826208-4848-839D-31A5-7B2A654BD500}"/>
              </a:ext>
            </a:extLst>
          </p:cNvPr>
          <p:cNvSpPr>
            <a:spLocks noGrp="1"/>
          </p:cNvSpPr>
          <p:nvPr>
            <p:ph type="sldNum" sz="quarter" idx="12"/>
          </p:nvPr>
        </p:nvSpPr>
        <p:spPr/>
        <p:txBody>
          <a:bodyPr/>
          <a:lstStyle/>
          <a:p>
            <a:fld id="{32705A9B-3FF3-4EC0-B319-623B49508A4E}" type="slidenum">
              <a:rPr lang="en-US" smtClean="0"/>
              <a:pPr/>
              <a:t>22</a:t>
            </a:fld>
            <a:endParaRPr lang="en-US"/>
          </a:p>
        </p:txBody>
      </p:sp>
      <p:sp>
        <p:nvSpPr>
          <p:cNvPr id="5" name="Title 4">
            <a:extLst>
              <a:ext uri="{FF2B5EF4-FFF2-40B4-BE49-F238E27FC236}">
                <a16:creationId xmlns:a16="http://schemas.microsoft.com/office/drawing/2014/main" id="{1300ACCB-EDAA-2C40-602D-2DABD05E38C5}"/>
              </a:ext>
            </a:extLst>
          </p:cNvPr>
          <p:cNvSpPr>
            <a:spLocks noGrp="1"/>
          </p:cNvSpPr>
          <p:nvPr>
            <p:ph type="title"/>
          </p:nvPr>
        </p:nvSpPr>
        <p:spPr>
          <a:xfrm>
            <a:off x="8362950" y="866492"/>
            <a:ext cx="3600450" cy="2295808"/>
          </a:xfrm>
        </p:spPr>
        <p:txBody>
          <a:bodyPr/>
          <a:lstStyle/>
          <a:p>
            <a:r>
              <a:rPr lang="en-US"/>
              <a:t>More About the Framework</a:t>
            </a:r>
          </a:p>
        </p:txBody>
      </p:sp>
    </p:spTree>
    <p:extLst>
      <p:ext uri="{BB962C8B-B14F-4D97-AF65-F5344CB8AC3E}">
        <p14:creationId xmlns:p14="http://schemas.microsoft.com/office/powerpoint/2010/main" val="66037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78015-9990-0928-BAD4-BD6D7B24FCA8}"/>
              </a:ext>
            </a:extLst>
          </p:cNvPr>
          <p:cNvSpPr>
            <a:spLocks noGrp="1"/>
          </p:cNvSpPr>
          <p:nvPr>
            <p:ph type="title"/>
          </p:nvPr>
        </p:nvSpPr>
        <p:spPr>
          <a:xfrm>
            <a:off x="742950" y="1285874"/>
            <a:ext cx="4027487" cy="866320"/>
          </a:xfrm>
        </p:spPr>
        <p:txBody>
          <a:bodyPr/>
          <a:lstStyle/>
          <a:p>
            <a:r>
              <a:rPr lang="en-US"/>
              <a:t>The Quality </a:t>
            </a:r>
            <a:br>
              <a:rPr lang="en-US"/>
            </a:br>
            <a:r>
              <a:rPr lang="en-US"/>
              <a:t>Framework Toolkit</a:t>
            </a:r>
          </a:p>
        </p:txBody>
      </p:sp>
      <p:sp>
        <p:nvSpPr>
          <p:cNvPr id="4" name="Text Placeholder 3">
            <a:extLst>
              <a:ext uri="{FF2B5EF4-FFF2-40B4-BE49-F238E27FC236}">
                <a16:creationId xmlns:a16="http://schemas.microsoft.com/office/drawing/2014/main" id="{E7799305-59CF-3492-1D26-A34F5FA0B473}"/>
              </a:ext>
            </a:extLst>
          </p:cNvPr>
          <p:cNvSpPr>
            <a:spLocks noGrp="1"/>
          </p:cNvSpPr>
          <p:nvPr>
            <p:ph type="body" sz="half" idx="2"/>
          </p:nvPr>
        </p:nvSpPr>
        <p:spPr>
          <a:xfrm>
            <a:off x="742950" y="2314574"/>
            <a:ext cx="3542075" cy="4557712"/>
          </a:xfrm>
        </p:spPr>
        <p:txBody>
          <a:bodyPr/>
          <a:lstStyle/>
          <a:p>
            <a:pPr marL="285750" indent="-285750" algn="l" rtl="0" fontAlgn="base">
              <a:buFont typeface="Arial" panose="020B0604020202020204" pitchFamily="34" charset="0"/>
              <a:buChar char="•"/>
            </a:pPr>
            <a:r>
              <a:rPr lang="en-US" b="0" i="0" u="none" strike="noStrike">
                <a:solidFill>
                  <a:srgbClr val="000000"/>
                </a:solidFill>
                <a:effectLst/>
              </a:rPr>
              <a:t>ACS Quality Framework Submission Form</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Project Charter </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Communication Plan  </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Data Plan </a:t>
            </a:r>
            <a:endParaRPr lang="en-US" b="0" i="0">
              <a:solidFill>
                <a:srgbClr val="000000"/>
              </a:solidFill>
              <a:effectLst/>
            </a:endParaRPr>
          </a:p>
          <a:p>
            <a:endParaRPr lang="en-US"/>
          </a:p>
        </p:txBody>
      </p:sp>
      <p:sp>
        <p:nvSpPr>
          <p:cNvPr id="5" name="Date Placeholder 4">
            <a:extLst>
              <a:ext uri="{FF2B5EF4-FFF2-40B4-BE49-F238E27FC236}">
                <a16:creationId xmlns:a16="http://schemas.microsoft.com/office/drawing/2014/main" id="{DD3CA510-B0FB-58E3-0381-51328D744516}"/>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6" name="Footer Placeholder 5">
            <a:extLst>
              <a:ext uri="{FF2B5EF4-FFF2-40B4-BE49-F238E27FC236}">
                <a16:creationId xmlns:a16="http://schemas.microsoft.com/office/drawing/2014/main" id="{CAE7DEFC-BE72-5B94-AFCF-002DA54F4C5D}"/>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3B96B991-C130-EE51-77BB-C30121E12B37}"/>
              </a:ext>
            </a:extLst>
          </p:cNvPr>
          <p:cNvSpPr>
            <a:spLocks noGrp="1"/>
          </p:cNvSpPr>
          <p:nvPr>
            <p:ph type="sldNum" sz="quarter" idx="12"/>
          </p:nvPr>
        </p:nvSpPr>
        <p:spPr/>
        <p:txBody>
          <a:bodyPr/>
          <a:lstStyle/>
          <a:p>
            <a:fld id="{32705A9B-3FF3-4EC0-B319-623B49508A4E}" type="slidenum">
              <a:rPr lang="en-US" smtClean="0"/>
              <a:pPr/>
              <a:t>23</a:t>
            </a:fld>
            <a:endParaRPr lang="en-US"/>
          </a:p>
        </p:txBody>
      </p:sp>
      <p:pic>
        <p:nvPicPr>
          <p:cNvPr id="11" name="Picture 10" descr="A screenshot of a computer&#10;&#10;Description automatically generated with medium confidence">
            <a:extLst>
              <a:ext uri="{FF2B5EF4-FFF2-40B4-BE49-F238E27FC236}">
                <a16:creationId xmlns:a16="http://schemas.microsoft.com/office/drawing/2014/main" id="{C2494A02-08A5-7F21-346B-52A33C523A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9411" y="1496178"/>
            <a:ext cx="6027420" cy="1780683"/>
          </a:xfrm>
          <a:prstGeom prst="rect">
            <a:avLst/>
          </a:prstGeom>
          <a:ln>
            <a:noFill/>
          </a:ln>
          <a:effectLst>
            <a:outerShdw blurRad="292100" dist="139700" dir="2700000" algn="tl" rotWithShape="0">
              <a:srgbClr val="333333">
                <a:alpha val="65000"/>
              </a:srgbClr>
            </a:outerShdw>
          </a:effectLst>
        </p:spPr>
      </p:pic>
      <p:pic>
        <p:nvPicPr>
          <p:cNvPr id="9" name="Content Placeholder 8" descr="A screenshot of a computer&#10;&#10;Description automatically generated with medium confidence">
            <a:extLst>
              <a:ext uri="{FF2B5EF4-FFF2-40B4-BE49-F238E27FC236}">
                <a16:creationId xmlns:a16="http://schemas.microsoft.com/office/drawing/2014/main" id="{0258947E-2C49-3B9F-19D7-A8720BFDBFA9}"/>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299411" y="3710875"/>
            <a:ext cx="6027420" cy="1733289"/>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B05C8F7F-96A5-51B1-5805-0AC73A6FAC3C}"/>
              </a:ext>
            </a:extLst>
          </p:cNvPr>
          <p:cNvPicPr>
            <a:picLocks noChangeAspect="1"/>
          </p:cNvPicPr>
          <p:nvPr/>
        </p:nvPicPr>
        <p:blipFill>
          <a:blip r:embed="rId5"/>
          <a:stretch>
            <a:fillRect/>
          </a:stretch>
        </p:blipFill>
        <p:spPr>
          <a:xfrm>
            <a:off x="6687294" y="2338153"/>
            <a:ext cx="3251654" cy="2485974"/>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CBA57F31-318C-04A9-E1F6-D45F9785CEF6}"/>
              </a:ext>
            </a:extLst>
          </p:cNvPr>
          <p:cNvSpPr txBox="1"/>
          <p:nvPr/>
        </p:nvSpPr>
        <p:spPr>
          <a:xfrm>
            <a:off x="7784758" y="5863287"/>
            <a:ext cx="3542074" cy="153888"/>
          </a:xfrm>
          <a:prstGeom prst="rect">
            <a:avLst/>
          </a:prstGeom>
        </p:spPr>
        <p:txBody>
          <a:bodyPr vert="horz" wrap="square" lIns="0" tIns="0" rIns="0" bIns="0" rtlCol="0">
            <a:spAutoFit/>
          </a:bodyPr>
          <a:lstStyle/>
          <a:p>
            <a:pPr algn="l">
              <a:spcAft>
                <a:spcPts val="600"/>
              </a:spcAft>
            </a:pPr>
            <a:r>
              <a:rPr lang="en-US" sz="1000">
                <a:solidFill>
                  <a:schemeClr val="bg1">
                    <a:lumMod val="50000"/>
                  </a:schemeClr>
                </a:solidFill>
              </a:rPr>
              <a:t>Not featured: The ACS Quality Framework Submission Form</a:t>
            </a:r>
          </a:p>
        </p:txBody>
      </p:sp>
    </p:spTree>
    <p:extLst>
      <p:ext uri="{BB962C8B-B14F-4D97-AF65-F5344CB8AC3E}">
        <p14:creationId xmlns:p14="http://schemas.microsoft.com/office/powerpoint/2010/main" val="7417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B945A-4E51-DA1F-2F87-29FA363FD1B0}"/>
              </a:ext>
            </a:extLst>
          </p:cNvPr>
          <p:cNvSpPr>
            <a:spLocks noGrp="1"/>
          </p:cNvSpPr>
          <p:nvPr>
            <p:ph type="title"/>
          </p:nvPr>
        </p:nvSpPr>
        <p:spPr/>
        <p:txBody>
          <a:bodyPr/>
          <a:lstStyle/>
          <a:p>
            <a:r>
              <a:rPr lang="en-US"/>
              <a:t>The Quality Framework – What’s in it for Me?</a:t>
            </a:r>
          </a:p>
        </p:txBody>
      </p:sp>
      <p:sp>
        <p:nvSpPr>
          <p:cNvPr id="3" name="Content Placeholder 2">
            <a:extLst>
              <a:ext uri="{FF2B5EF4-FFF2-40B4-BE49-F238E27FC236}">
                <a16:creationId xmlns:a16="http://schemas.microsoft.com/office/drawing/2014/main" id="{7BFA869F-757B-EAF5-9B3D-F220753E1F43}"/>
              </a:ext>
            </a:extLst>
          </p:cNvPr>
          <p:cNvSpPr>
            <a:spLocks noGrp="1"/>
          </p:cNvSpPr>
          <p:nvPr>
            <p:ph idx="1"/>
          </p:nvPr>
        </p:nvSpPr>
        <p:spPr/>
        <p:txBody>
          <a:bodyPr/>
          <a:lstStyle/>
          <a:p>
            <a:pPr algn="l" rtl="0" fontAlgn="base"/>
            <a:r>
              <a:rPr lang="en-US" b="0" i="0" u="none" strike="noStrike">
                <a:solidFill>
                  <a:srgbClr val="000000"/>
                </a:solidFill>
                <a:effectLst/>
              </a:rPr>
              <a:t>By using the Quality Framework and using these resources to develop your projects, you will:</a:t>
            </a:r>
            <a:r>
              <a:rPr lang="en-US" b="0" i="0">
                <a:solidFill>
                  <a:srgbClr val="000000"/>
                </a:solidFill>
                <a:effectLst/>
              </a:rPr>
              <a:t>​</a:t>
            </a:r>
          </a:p>
          <a:p>
            <a:pPr algn="l" rtl="0" fontAlgn="base"/>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Have an evidence-based and replicable framework to reference for future improvement initiatives</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Increase credibility for local quality improvement efforts at your institution</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Contribute to the body of knowledge for small-scale quality improvement projects</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Gain support and buy-in for your quality improvement work</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Help ACS discover common barriers that can be addressed through further education</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Give feedback that will improve ACS quality resources and support</a:t>
            </a:r>
            <a:endParaRPr lang="en-US" b="0" i="0">
              <a:solidFill>
                <a:srgbClr val="000000"/>
              </a:solidFill>
              <a:effectLst/>
            </a:endParaRPr>
          </a:p>
        </p:txBody>
      </p:sp>
      <p:sp>
        <p:nvSpPr>
          <p:cNvPr id="4" name="Date Placeholder 3">
            <a:extLst>
              <a:ext uri="{FF2B5EF4-FFF2-40B4-BE49-F238E27FC236}">
                <a16:creationId xmlns:a16="http://schemas.microsoft.com/office/drawing/2014/main" id="{733EAE66-6C2B-1367-E2F9-46FC6C7CF967}"/>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5802BC53-188B-A3E5-0682-77D0C73E762A}"/>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EEB216D0-1C3B-A2D7-0122-A3285D0F9A19}"/>
              </a:ext>
            </a:extLst>
          </p:cNvPr>
          <p:cNvSpPr>
            <a:spLocks noGrp="1"/>
          </p:cNvSpPr>
          <p:nvPr>
            <p:ph type="sldNum" sz="quarter" idx="12"/>
          </p:nvPr>
        </p:nvSpPr>
        <p:spPr/>
        <p:txBody>
          <a:bodyPr/>
          <a:lstStyle/>
          <a:p>
            <a:fld id="{08E69F8A-6132-4C8D-B199-3EEE26813F83}" type="slidenum">
              <a:rPr lang="en-US" smtClean="0"/>
              <a:t>24</a:t>
            </a:fld>
            <a:endParaRPr lang="en-US"/>
          </a:p>
        </p:txBody>
      </p:sp>
    </p:spTree>
    <p:extLst>
      <p:ext uri="{BB962C8B-B14F-4D97-AF65-F5344CB8AC3E}">
        <p14:creationId xmlns:p14="http://schemas.microsoft.com/office/powerpoint/2010/main" val="31620066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79E77-4DEB-5B86-751A-3034F13E1651}"/>
              </a:ext>
            </a:extLst>
          </p:cNvPr>
          <p:cNvSpPr>
            <a:spLocks noGrp="1"/>
          </p:cNvSpPr>
          <p:nvPr>
            <p:ph type="title"/>
          </p:nvPr>
        </p:nvSpPr>
        <p:spPr>
          <a:xfrm>
            <a:off x="742952" y="927780"/>
            <a:ext cx="10706096" cy="859129"/>
          </a:xfrm>
        </p:spPr>
        <p:txBody>
          <a:bodyPr/>
          <a:lstStyle/>
          <a:p>
            <a:r>
              <a:rPr lang="en-US"/>
              <a:t>Next Steps</a:t>
            </a:r>
          </a:p>
        </p:txBody>
      </p:sp>
      <p:sp>
        <p:nvSpPr>
          <p:cNvPr id="3" name="Content Placeholder 2">
            <a:extLst>
              <a:ext uri="{FF2B5EF4-FFF2-40B4-BE49-F238E27FC236}">
                <a16:creationId xmlns:a16="http://schemas.microsoft.com/office/drawing/2014/main" id="{9E4BEE1A-20D5-1AED-1D64-725DD6BD4A72}"/>
              </a:ext>
            </a:extLst>
          </p:cNvPr>
          <p:cNvSpPr>
            <a:spLocks noGrp="1"/>
          </p:cNvSpPr>
          <p:nvPr>
            <p:ph idx="1"/>
          </p:nvPr>
        </p:nvSpPr>
        <p:spPr>
          <a:xfrm>
            <a:off x="742952" y="1958822"/>
            <a:ext cx="4629148" cy="4548188"/>
          </a:xfrm>
        </p:spPr>
        <p:txBody>
          <a:bodyPr/>
          <a:lstStyle/>
          <a:p>
            <a:pPr marL="285750" indent="-285750" algn="l" rtl="0" fontAlgn="base">
              <a:buFont typeface="Arial" panose="020B0604020202020204" pitchFamily="34" charset="0"/>
              <a:buChar char="•"/>
            </a:pPr>
            <a:r>
              <a:rPr lang="en-US" b="0" i="0" u="none" strike="noStrike">
                <a:solidFill>
                  <a:srgbClr val="000000"/>
                </a:solidFill>
                <a:effectLst/>
              </a:rPr>
              <a:t>The Framework will be available beginning next month</a:t>
            </a:r>
            <a:endParaRPr lang="en-US" b="0" i="0">
              <a:solidFill>
                <a:srgbClr val="000000"/>
              </a:solidFill>
              <a:effectLst/>
            </a:endParaRPr>
          </a:p>
          <a:p>
            <a:pPr marL="285750" indent="-285750" algn="l" rtl="0" fontAlgn="base">
              <a:buFont typeface="Arial" panose="020B0604020202020204" pitchFamily="34" charset="0"/>
              <a:buChar char="•"/>
            </a:pPr>
            <a:r>
              <a:rPr lang="en-US" b="0" i="0" u="none" strike="noStrike">
                <a:solidFill>
                  <a:srgbClr val="000000"/>
                </a:solidFill>
                <a:effectLst/>
              </a:rPr>
              <a:t>Education Strategies </a:t>
            </a:r>
            <a:r>
              <a:rPr lang="en-US" b="0" i="0">
                <a:solidFill>
                  <a:srgbClr val="000000"/>
                </a:solidFill>
                <a:effectLst/>
              </a:rPr>
              <a:t>​</a:t>
            </a:r>
          </a:p>
          <a:p>
            <a:pPr marL="971550" lvl="1" indent="-285750" fontAlgn="base"/>
            <a:r>
              <a:rPr lang="en-US" b="0" i="0" u="none" strike="noStrike">
                <a:solidFill>
                  <a:srgbClr val="000000"/>
                </a:solidFill>
                <a:effectLst/>
              </a:rPr>
              <a:t>Webinars</a:t>
            </a:r>
            <a:r>
              <a:rPr lang="en-US" b="0" i="0">
                <a:solidFill>
                  <a:srgbClr val="000000"/>
                </a:solidFill>
                <a:effectLst/>
              </a:rPr>
              <a:t>​</a:t>
            </a:r>
          </a:p>
          <a:p>
            <a:pPr marL="971550" lvl="1" indent="-285750" fontAlgn="base"/>
            <a:r>
              <a:rPr lang="en-US" b="0" i="0" u="none" strike="noStrike">
                <a:solidFill>
                  <a:srgbClr val="000000"/>
                </a:solidFill>
                <a:effectLst/>
              </a:rPr>
              <a:t>Alignment with the Basics Course</a:t>
            </a:r>
            <a:r>
              <a:rPr lang="en-US" b="0" i="0">
                <a:solidFill>
                  <a:srgbClr val="000000"/>
                </a:solidFill>
                <a:effectLst/>
              </a:rPr>
              <a:t>​</a:t>
            </a:r>
          </a:p>
          <a:p>
            <a:pPr marL="971550" lvl="1" indent="-285750" fontAlgn="base"/>
            <a:r>
              <a:rPr lang="en-US" b="0" i="0" u="none" strike="noStrike">
                <a:solidFill>
                  <a:srgbClr val="000000"/>
                </a:solidFill>
                <a:effectLst/>
              </a:rPr>
              <a:t>ACS Quality Framework Overview Module</a:t>
            </a:r>
          </a:p>
          <a:p>
            <a:pPr marL="285750" indent="-285750" fontAlgn="base">
              <a:buFont typeface="Arial" panose="020B0604020202020204" pitchFamily="34" charset="0"/>
              <a:buChar char="•"/>
            </a:pPr>
            <a:r>
              <a:rPr lang="en-US">
                <a:solidFill>
                  <a:srgbClr val="000000"/>
                </a:solidFill>
              </a:rPr>
              <a:t>We want your feedback!</a:t>
            </a:r>
            <a:endParaRPr lang="en-US" b="0" i="0">
              <a:solidFill>
                <a:srgbClr val="000000"/>
              </a:solidFill>
              <a:effectLst/>
            </a:endParaRPr>
          </a:p>
          <a:p>
            <a:endParaRPr lang="en-US"/>
          </a:p>
        </p:txBody>
      </p:sp>
      <p:sp>
        <p:nvSpPr>
          <p:cNvPr id="4" name="Date Placeholder 3">
            <a:extLst>
              <a:ext uri="{FF2B5EF4-FFF2-40B4-BE49-F238E27FC236}">
                <a16:creationId xmlns:a16="http://schemas.microsoft.com/office/drawing/2014/main" id="{C24A28AE-7B28-8457-9CB5-82186728683C}"/>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B4B10277-2F5B-AE47-7BE6-3EB4A8EC0479}"/>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752B94C9-5570-1FB6-1646-74D708B72D5F}"/>
              </a:ext>
            </a:extLst>
          </p:cNvPr>
          <p:cNvSpPr>
            <a:spLocks noGrp="1"/>
          </p:cNvSpPr>
          <p:nvPr>
            <p:ph type="sldNum" sz="quarter" idx="12"/>
          </p:nvPr>
        </p:nvSpPr>
        <p:spPr/>
        <p:txBody>
          <a:bodyPr/>
          <a:lstStyle/>
          <a:p>
            <a:fld id="{08E69F8A-6132-4C8D-B199-3EEE26813F83}" type="slidenum">
              <a:rPr lang="en-US" smtClean="0"/>
              <a:t>25</a:t>
            </a:fld>
            <a:endParaRPr lang="en-US"/>
          </a:p>
        </p:txBody>
      </p:sp>
      <p:pic>
        <p:nvPicPr>
          <p:cNvPr id="12" name="Picture 12" descr="Graphical user interface, text, application, email&#10;&#10;Description automatically generated">
            <a:extLst>
              <a:ext uri="{FF2B5EF4-FFF2-40B4-BE49-F238E27FC236}">
                <a16:creationId xmlns:a16="http://schemas.microsoft.com/office/drawing/2014/main" id="{57D9C02E-B423-AB78-1B01-00ECF73E6883}"/>
              </a:ext>
            </a:extLst>
          </p:cNvPr>
          <p:cNvPicPr>
            <a:picLocks noChangeAspect="1"/>
          </p:cNvPicPr>
          <p:nvPr/>
        </p:nvPicPr>
        <p:blipFill>
          <a:blip r:embed="rId4"/>
          <a:stretch>
            <a:fillRect/>
          </a:stretch>
        </p:blipFill>
        <p:spPr>
          <a:xfrm>
            <a:off x="5811371" y="1044653"/>
            <a:ext cx="5208494" cy="4219604"/>
          </a:xfrm>
          <a:prstGeom prst="rect">
            <a:avLst/>
          </a:prstGeom>
          <a:ln>
            <a:noFill/>
          </a:ln>
          <a:effectLst>
            <a:outerShdw blurRad="292100" dist="139700" dir="2700000" algn="tl" rotWithShape="0">
              <a:srgbClr val="333333">
                <a:alpha val="65000"/>
              </a:srgbClr>
            </a:outerShdw>
          </a:effectLst>
        </p:spPr>
      </p:pic>
      <p:pic>
        <p:nvPicPr>
          <p:cNvPr id="8" name="Picture 8" descr="Qr code&#10;&#10;Description automatically generated">
            <a:extLst>
              <a:ext uri="{FF2B5EF4-FFF2-40B4-BE49-F238E27FC236}">
                <a16:creationId xmlns:a16="http://schemas.microsoft.com/office/drawing/2014/main" id="{D38A831F-28D8-D4F9-B45C-372632A26502}"/>
              </a:ext>
            </a:extLst>
          </p:cNvPr>
          <p:cNvPicPr>
            <a:picLocks noChangeAspect="1"/>
          </p:cNvPicPr>
          <p:nvPr/>
        </p:nvPicPr>
        <p:blipFill>
          <a:blip r:embed="rId5"/>
          <a:stretch>
            <a:fillRect/>
          </a:stretch>
        </p:blipFill>
        <p:spPr>
          <a:xfrm>
            <a:off x="2083008" y="4525155"/>
            <a:ext cx="1617689" cy="1617689"/>
          </a:xfrm>
          <a:prstGeom prst="rect">
            <a:avLst/>
          </a:prstGeom>
        </p:spPr>
      </p:pic>
    </p:spTree>
    <p:extLst>
      <p:ext uri="{BB962C8B-B14F-4D97-AF65-F5344CB8AC3E}">
        <p14:creationId xmlns:p14="http://schemas.microsoft.com/office/powerpoint/2010/main" val="1046357443"/>
      </p:ext>
    </p:extLst>
  </p:cSld>
  <p:clrMapOvr>
    <a:masterClrMapping/>
  </p:clrMapOvr>
  <p:extLst>
    <p:ext uri="{6950BFC3-D8DA-4A85-94F7-54DA5524770B}">
      <p188:commentRel xmlns:p188="http://schemas.microsoft.com/office/powerpoint/2018/8/main" r:id="rId3"/>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5DE26D-CF93-9DFE-4196-8689383BDEE9}"/>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3" name="Footer Placeholder 2">
            <a:extLst>
              <a:ext uri="{FF2B5EF4-FFF2-40B4-BE49-F238E27FC236}">
                <a16:creationId xmlns:a16="http://schemas.microsoft.com/office/drawing/2014/main" id="{67EFC11D-4D26-FFB9-D43A-633C78F80E33}"/>
              </a:ext>
            </a:extLst>
          </p:cNvPr>
          <p:cNvSpPr>
            <a:spLocks noGrp="1"/>
          </p:cNvSpPr>
          <p:nvPr>
            <p:ph type="ftr" sz="quarter" idx="11"/>
          </p:nvPr>
        </p:nvSpPr>
        <p:spPr/>
        <p:txBody>
          <a:bodyPr/>
          <a:lstStyle/>
          <a:p>
            <a:r>
              <a:rPr lang="en-US"/>
              <a:t>Please do not move or delete the footer text boxes. </a:t>
            </a:r>
          </a:p>
        </p:txBody>
      </p:sp>
      <p:sp>
        <p:nvSpPr>
          <p:cNvPr id="4" name="Slide Number Placeholder 3">
            <a:extLst>
              <a:ext uri="{FF2B5EF4-FFF2-40B4-BE49-F238E27FC236}">
                <a16:creationId xmlns:a16="http://schemas.microsoft.com/office/drawing/2014/main" id="{7B260BDC-11B6-F9B5-6215-0F304F2EEA58}"/>
              </a:ext>
            </a:extLst>
          </p:cNvPr>
          <p:cNvSpPr>
            <a:spLocks noGrp="1"/>
          </p:cNvSpPr>
          <p:nvPr>
            <p:ph type="sldNum" sz="quarter" idx="12"/>
          </p:nvPr>
        </p:nvSpPr>
        <p:spPr/>
        <p:txBody>
          <a:bodyPr/>
          <a:lstStyle/>
          <a:p>
            <a:fld id="{32705A9B-3FF3-4EC0-B319-623B49508A4E}" type="slidenum">
              <a:rPr lang="en-US" smtClean="0"/>
              <a:pPr/>
              <a:t>26</a:t>
            </a:fld>
            <a:endParaRPr lang="en-US"/>
          </a:p>
        </p:txBody>
      </p:sp>
      <p:sp>
        <p:nvSpPr>
          <p:cNvPr id="5" name="Title 4">
            <a:extLst>
              <a:ext uri="{FF2B5EF4-FFF2-40B4-BE49-F238E27FC236}">
                <a16:creationId xmlns:a16="http://schemas.microsoft.com/office/drawing/2014/main" id="{B86A84DE-ADA7-DA6B-7DDE-BE6E01938212}"/>
              </a:ext>
            </a:extLst>
          </p:cNvPr>
          <p:cNvSpPr>
            <a:spLocks noGrp="1"/>
          </p:cNvSpPr>
          <p:nvPr>
            <p:ph type="title"/>
          </p:nvPr>
        </p:nvSpPr>
        <p:spPr>
          <a:xfrm>
            <a:off x="8362950" y="866492"/>
            <a:ext cx="3600450" cy="2219608"/>
          </a:xfrm>
        </p:spPr>
        <p:txBody>
          <a:bodyPr/>
          <a:lstStyle/>
          <a:p>
            <a:r>
              <a:rPr lang="en-US"/>
              <a:t>Other ACS Quality Improvement Resources</a:t>
            </a:r>
          </a:p>
        </p:txBody>
      </p:sp>
    </p:spTree>
    <p:extLst>
      <p:ext uri="{BB962C8B-B14F-4D97-AF65-F5344CB8AC3E}">
        <p14:creationId xmlns:p14="http://schemas.microsoft.com/office/powerpoint/2010/main" val="1364799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5D2E-F6C8-E08B-7296-67B0A9AAE845}"/>
              </a:ext>
            </a:extLst>
          </p:cNvPr>
          <p:cNvSpPr>
            <a:spLocks noGrp="1"/>
          </p:cNvSpPr>
          <p:nvPr>
            <p:ph type="title"/>
          </p:nvPr>
        </p:nvSpPr>
        <p:spPr>
          <a:xfrm>
            <a:off x="2181680" y="1371600"/>
            <a:ext cx="3914319" cy="866320"/>
          </a:xfrm>
        </p:spPr>
        <p:txBody>
          <a:bodyPr/>
          <a:lstStyle/>
          <a:p>
            <a:r>
              <a:rPr lang="en-US"/>
              <a:t>QI Basics Preconference Workshop</a:t>
            </a:r>
          </a:p>
        </p:txBody>
      </p:sp>
      <p:sp>
        <p:nvSpPr>
          <p:cNvPr id="8" name="Text Placeholder 7">
            <a:extLst>
              <a:ext uri="{FF2B5EF4-FFF2-40B4-BE49-F238E27FC236}">
                <a16:creationId xmlns:a16="http://schemas.microsoft.com/office/drawing/2014/main" id="{EFC5E844-07ED-E8CC-9C5D-8280DF37B83E}"/>
              </a:ext>
            </a:extLst>
          </p:cNvPr>
          <p:cNvSpPr>
            <a:spLocks noGrp="1"/>
          </p:cNvSpPr>
          <p:nvPr>
            <p:ph type="body" sz="half" idx="2"/>
          </p:nvPr>
        </p:nvSpPr>
        <p:spPr>
          <a:xfrm>
            <a:off x="2181680" y="2400300"/>
            <a:ext cx="4339590" cy="2824843"/>
          </a:xfrm>
        </p:spPr>
        <p:txBody>
          <a:bodyPr/>
          <a:lstStyle/>
          <a:p>
            <a:pPr algn="l" rtl="0" fontAlgn="base">
              <a:buNone/>
            </a:pPr>
            <a:r>
              <a:rPr lang="en-US" b="1"/>
              <a:t>J</a:t>
            </a:r>
            <a:r>
              <a:rPr lang="en-US" b="1" i="0" u="none" strike="noStrike">
                <a:effectLst/>
              </a:rPr>
              <a:t>uly 9-10 | </a:t>
            </a:r>
            <a:r>
              <a:rPr lang="en-US" b="1"/>
              <a:t>Minneapolis, MN</a:t>
            </a:r>
            <a:endParaRPr lang="en-US" b="1" i="0" u="none" strike="noStrike">
              <a:effectLst/>
            </a:endParaRPr>
          </a:p>
          <a:p>
            <a:pPr marL="285750" indent="-285750" algn="l" rtl="0" fontAlgn="base">
              <a:buFont typeface="Arial" panose="020B0604020202020204" pitchFamily="34" charset="0"/>
              <a:buChar char="•"/>
            </a:pPr>
            <a:r>
              <a:rPr lang="en-US" b="0" i="0" u="none" strike="noStrike">
                <a:effectLst/>
              </a:rPr>
              <a:t>Based on the self-paced, online ACS Quality Improvement Course: The Basics </a:t>
            </a:r>
            <a:r>
              <a:rPr lang="en-US" b="0" i="0">
                <a:effectLst/>
              </a:rPr>
              <a:t>​</a:t>
            </a:r>
          </a:p>
          <a:p>
            <a:pPr marL="285750" indent="-285750" algn="l" rtl="0" fontAlgn="base">
              <a:buFont typeface="Arial" panose="020B0604020202020204" pitchFamily="34" charset="0"/>
              <a:buChar char="•"/>
            </a:pPr>
            <a:r>
              <a:rPr lang="en-US" b="0" i="0" u="none" strike="noStrike">
                <a:effectLst/>
              </a:rPr>
              <a:t>Has a hands-on approach, complete with discussions and activities</a:t>
            </a:r>
            <a:endParaRPr lang="en-US" b="0" i="0">
              <a:effectLst/>
            </a:endParaRPr>
          </a:p>
          <a:p>
            <a:pPr marL="285750" indent="-285750" algn="l" rtl="0" fontAlgn="base">
              <a:buFont typeface="Arial" panose="020B0604020202020204" pitchFamily="34" charset="0"/>
              <a:buChar char="•"/>
            </a:pPr>
            <a:r>
              <a:rPr lang="en-US" b="0" i="0" u="none" strike="noStrike">
                <a:effectLst/>
              </a:rPr>
              <a:t>Includes practical strategies for overcoming common obstacles</a:t>
            </a:r>
            <a:endParaRPr lang="en-US" b="0" i="0">
              <a:effectLst/>
            </a:endParaRPr>
          </a:p>
          <a:p>
            <a:pPr marL="285750" indent="-285750" algn="l" rtl="0" fontAlgn="base">
              <a:buFont typeface="Arial" panose="020B0604020202020204" pitchFamily="34" charset="0"/>
              <a:buChar char="•"/>
            </a:pPr>
            <a:r>
              <a:rPr lang="en-US" b="0" i="0" u="none" strike="noStrike">
                <a:effectLst/>
              </a:rPr>
              <a:t>Reviews the fundamentals of the major components of quality improvement projects</a:t>
            </a:r>
            <a:endParaRPr lang="en-US" b="0" i="0">
              <a:effectLst/>
            </a:endParaRPr>
          </a:p>
          <a:p>
            <a:endParaRPr lang="en-US"/>
          </a:p>
        </p:txBody>
      </p:sp>
      <p:sp>
        <p:nvSpPr>
          <p:cNvPr id="5" name="Date Placeholder 4">
            <a:extLst>
              <a:ext uri="{FF2B5EF4-FFF2-40B4-BE49-F238E27FC236}">
                <a16:creationId xmlns:a16="http://schemas.microsoft.com/office/drawing/2014/main" id="{B4BA9B86-6B97-5FD7-C6D2-FF5EF3A9BF18}"/>
              </a:ext>
            </a:extLst>
          </p:cNvPr>
          <p:cNvSpPr>
            <a:spLocks noGrp="1"/>
          </p:cNvSpPr>
          <p:nvPr>
            <p:ph type="dt" sz="half" idx="10"/>
          </p:nvPr>
        </p:nvSpPr>
        <p:spPr/>
        <p:txBody>
          <a:bodyPr/>
          <a:lstStyle/>
          <a:p>
            <a:fld id="{5767A7B3-7330-4845-90CC-726779140F87}" type="datetime1">
              <a:rPr lang="en-US" smtClean="0"/>
              <a:t>6/28/2023</a:t>
            </a:fld>
            <a:endParaRPr lang="en-US"/>
          </a:p>
        </p:txBody>
      </p:sp>
      <p:sp>
        <p:nvSpPr>
          <p:cNvPr id="6" name="Footer Placeholder 5">
            <a:extLst>
              <a:ext uri="{FF2B5EF4-FFF2-40B4-BE49-F238E27FC236}">
                <a16:creationId xmlns:a16="http://schemas.microsoft.com/office/drawing/2014/main" id="{D85326FF-E687-4D2D-9F4A-51602BE7AC5F}"/>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02D512BC-8833-6DDB-915C-EC428C5052C9}"/>
              </a:ext>
            </a:extLst>
          </p:cNvPr>
          <p:cNvSpPr>
            <a:spLocks noGrp="1"/>
          </p:cNvSpPr>
          <p:nvPr>
            <p:ph type="sldNum" sz="quarter" idx="12"/>
          </p:nvPr>
        </p:nvSpPr>
        <p:spPr/>
        <p:txBody>
          <a:bodyPr/>
          <a:lstStyle/>
          <a:p>
            <a:fld id="{AB6D7E06-737C-48A8-B867-F5D813273AFD}" type="slidenum">
              <a:rPr lang="en-US" smtClean="0"/>
              <a:t>27</a:t>
            </a:fld>
            <a:endParaRPr lang="en-US"/>
          </a:p>
        </p:txBody>
      </p:sp>
      <p:pic>
        <p:nvPicPr>
          <p:cNvPr id="6146" name="Picture 2">
            <a:extLst>
              <a:ext uri="{FF2B5EF4-FFF2-40B4-BE49-F238E27FC236}">
                <a16:creationId xmlns:a16="http://schemas.microsoft.com/office/drawing/2014/main" id="{2C3CAEF4-ED3E-4F46-27BF-9A4C40B40B5C}"/>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661024" y="1504406"/>
            <a:ext cx="1207749" cy="11744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picture containing outdoor, cloud, sky, tower block&#10;&#10;Description automatically generated">
            <a:extLst>
              <a:ext uri="{FF2B5EF4-FFF2-40B4-BE49-F238E27FC236}">
                <a16:creationId xmlns:a16="http://schemas.microsoft.com/office/drawing/2014/main" id="{362253CD-5899-DD6A-40FA-7887250C89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558" y="1886875"/>
            <a:ext cx="4782322" cy="3575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90014532"/>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85D2E-F6C8-E08B-7296-67B0A9AAE845}"/>
              </a:ext>
            </a:extLst>
          </p:cNvPr>
          <p:cNvSpPr>
            <a:spLocks noGrp="1"/>
          </p:cNvSpPr>
          <p:nvPr>
            <p:ph type="title"/>
          </p:nvPr>
        </p:nvSpPr>
        <p:spPr>
          <a:xfrm>
            <a:off x="2181680" y="1371600"/>
            <a:ext cx="4027487" cy="866320"/>
          </a:xfrm>
        </p:spPr>
        <p:txBody>
          <a:bodyPr/>
          <a:lstStyle/>
          <a:p>
            <a:r>
              <a:rPr lang="en-US"/>
              <a:t>QI Basics </a:t>
            </a:r>
            <a:r>
              <a:rPr lang="en-US">
                <a:solidFill>
                  <a:schemeClr val="accent2"/>
                </a:solidFill>
              </a:rPr>
              <a:t>Residents </a:t>
            </a:r>
            <a:r>
              <a:rPr lang="en-US"/>
              <a:t>Preconference Workshop</a:t>
            </a:r>
          </a:p>
        </p:txBody>
      </p:sp>
      <p:sp>
        <p:nvSpPr>
          <p:cNvPr id="8" name="Text Placeholder 7">
            <a:extLst>
              <a:ext uri="{FF2B5EF4-FFF2-40B4-BE49-F238E27FC236}">
                <a16:creationId xmlns:a16="http://schemas.microsoft.com/office/drawing/2014/main" id="{EFC5E844-07ED-E8CC-9C5D-8280DF37B83E}"/>
              </a:ext>
            </a:extLst>
          </p:cNvPr>
          <p:cNvSpPr>
            <a:spLocks noGrp="1"/>
          </p:cNvSpPr>
          <p:nvPr>
            <p:ph type="body" sz="half" idx="2"/>
          </p:nvPr>
        </p:nvSpPr>
        <p:spPr>
          <a:xfrm>
            <a:off x="2181680" y="2400300"/>
            <a:ext cx="4114800" cy="3721100"/>
          </a:xfrm>
        </p:spPr>
        <p:txBody>
          <a:bodyPr/>
          <a:lstStyle/>
          <a:p>
            <a:pPr algn="l" rtl="0" fontAlgn="base">
              <a:buNone/>
            </a:pPr>
            <a:r>
              <a:rPr lang="en-US" b="1"/>
              <a:t>J</a:t>
            </a:r>
            <a:r>
              <a:rPr lang="en-US" b="1" i="0" u="none" strike="noStrike">
                <a:effectLst/>
              </a:rPr>
              <a:t>uly 9-10 | </a:t>
            </a:r>
            <a:r>
              <a:rPr lang="en-US" b="1"/>
              <a:t>Minneapolis, MN</a:t>
            </a:r>
            <a:endParaRPr lang="en-US" b="1" i="0" u="none" strike="noStrike">
              <a:effectLst/>
            </a:endParaRPr>
          </a:p>
          <a:p>
            <a:pPr marL="285750" indent="-285750" algn="l" rtl="0" fontAlgn="base">
              <a:buFont typeface="Arial" panose="020B0604020202020204" pitchFamily="34" charset="0"/>
              <a:buChar char="•"/>
            </a:pPr>
            <a:r>
              <a:rPr lang="en-US" b="0" i="0" u="none" strike="noStrike">
                <a:solidFill>
                  <a:srgbClr val="000000"/>
                </a:solidFill>
                <a:effectLst/>
              </a:rPr>
              <a:t>Offered for the first time at the 2023 Quality and Safety Conference</a:t>
            </a:r>
            <a:endParaRPr lang="en-US" b="0" i="0">
              <a:solidFill>
                <a:srgbClr val="000000"/>
              </a:solidFill>
              <a:effectLst/>
            </a:endParaRPr>
          </a:p>
          <a:p>
            <a:pPr marL="285750" indent="-285750" algn="l" rtl="0" fontAlgn="base">
              <a:buFont typeface="Arial" panose="020B0604020202020204" pitchFamily="34" charset="0"/>
              <a:buChar char="•"/>
            </a:pPr>
            <a:r>
              <a:rPr lang="en-US" b="0" i="0" u="none" strike="noStrike">
                <a:solidFill>
                  <a:srgbClr val="000000"/>
                </a:solidFill>
                <a:effectLst/>
              </a:rPr>
              <a:t>Based on the ACS Quality Improvement Course and optimized for a resident audience</a:t>
            </a:r>
            <a:endParaRPr lang="en-US" b="0" i="0">
              <a:solidFill>
                <a:srgbClr val="000000"/>
              </a:solidFill>
              <a:effectLst/>
            </a:endParaRPr>
          </a:p>
          <a:p>
            <a:pPr marL="285750" indent="-285750" algn="l" rtl="0" fontAlgn="base">
              <a:buFont typeface="Arial" panose="020B0604020202020204" pitchFamily="34" charset="0"/>
              <a:buChar char="•"/>
            </a:pPr>
            <a:r>
              <a:rPr lang="en-US" b="0" i="0" u="none" strike="noStrike">
                <a:solidFill>
                  <a:srgbClr val="000000"/>
                </a:solidFill>
                <a:effectLst/>
              </a:rPr>
              <a:t>Includes the fundamentals of the quality improvement process such as how to select project measures, how to gain stakeholder buy-in</a:t>
            </a:r>
            <a:endParaRPr lang="en-US" b="0" i="0">
              <a:solidFill>
                <a:srgbClr val="000000"/>
              </a:solidFill>
              <a:effectLst/>
            </a:endParaRPr>
          </a:p>
          <a:p>
            <a:pPr marL="285750" indent="-285750" algn="l" rtl="0" fontAlgn="base">
              <a:buFont typeface="Arial" panose="020B0604020202020204" pitchFamily="34" charset="0"/>
              <a:buChar char="•"/>
            </a:pPr>
            <a:r>
              <a:rPr lang="en-US" b="0" i="0" u="none" strike="noStrike">
                <a:solidFill>
                  <a:srgbClr val="000000"/>
                </a:solidFill>
                <a:effectLst/>
              </a:rPr>
              <a:t>Incorporates hands-on activities with examples of real resident-driven quality improvement projects</a:t>
            </a:r>
            <a:endParaRPr lang="en-US" b="0" i="0">
              <a:solidFill>
                <a:srgbClr val="000000"/>
              </a:solidFill>
              <a:effectLst/>
            </a:endParaRPr>
          </a:p>
          <a:p>
            <a:endParaRPr lang="en-US"/>
          </a:p>
        </p:txBody>
      </p:sp>
      <p:sp>
        <p:nvSpPr>
          <p:cNvPr id="5" name="Date Placeholder 4">
            <a:extLst>
              <a:ext uri="{FF2B5EF4-FFF2-40B4-BE49-F238E27FC236}">
                <a16:creationId xmlns:a16="http://schemas.microsoft.com/office/drawing/2014/main" id="{B4BA9B86-6B97-5FD7-C6D2-FF5EF3A9BF18}"/>
              </a:ext>
            </a:extLst>
          </p:cNvPr>
          <p:cNvSpPr>
            <a:spLocks noGrp="1"/>
          </p:cNvSpPr>
          <p:nvPr>
            <p:ph type="dt" sz="half" idx="10"/>
          </p:nvPr>
        </p:nvSpPr>
        <p:spPr/>
        <p:txBody>
          <a:bodyPr/>
          <a:lstStyle/>
          <a:p>
            <a:fld id="{5767A7B3-7330-4845-90CC-726779140F87}" type="datetime1">
              <a:rPr lang="en-US" smtClean="0"/>
              <a:t>6/28/2023</a:t>
            </a:fld>
            <a:endParaRPr lang="en-US"/>
          </a:p>
        </p:txBody>
      </p:sp>
      <p:sp>
        <p:nvSpPr>
          <p:cNvPr id="6" name="Footer Placeholder 5">
            <a:extLst>
              <a:ext uri="{FF2B5EF4-FFF2-40B4-BE49-F238E27FC236}">
                <a16:creationId xmlns:a16="http://schemas.microsoft.com/office/drawing/2014/main" id="{D85326FF-E687-4D2D-9F4A-51602BE7AC5F}"/>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02D512BC-8833-6DDB-915C-EC428C5052C9}"/>
              </a:ext>
            </a:extLst>
          </p:cNvPr>
          <p:cNvSpPr>
            <a:spLocks noGrp="1"/>
          </p:cNvSpPr>
          <p:nvPr>
            <p:ph type="sldNum" sz="quarter" idx="12"/>
          </p:nvPr>
        </p:nvSpPr>
        <p:spPr/>
        <p:txBody>
          <a:bodyPr/>
          <a:lstStyle/>
          <a:p>
            <a:fld id="{AB6D7E06-737C-48A8-B867-F5D813273AFD}" type="slidenum">
              <a:rPr lang="en-US" smtClean="0"/>
              <a:t>28</a:t>
            </a:fld>
            <a:endParaRPr lang="en-US"/>
          </a:p>
        </p:txBody>
      </p:sp>
      <p:pic>
        <p:nvPicPr>
          <p:cNvPr id="6146" name="Picture 2">
            <a:extLst>
              <a:ext uri="{FF2B5EF4-FFF2-40B4-BE49-F238E27FC236}">
                <a16:creationId xmlns:a16="http://schemas.microsoft.com/office/drawing/2014/main" id="{2C3CAEF4-ED3E-4F46-27BF-9A4C40B40B5C}"/>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649287" y="1493027"/>
            <a:ext cx="1236663" cy="12025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picture containing outdoor, cloud, sky, tower block&#10;&#10;Description automatically generated">
            <a:extLst>
              <a:ext uri="{FF2B5EF4-FFF2-40B4-BE49-F238E27FC236}">
                <a16:creationId xmlns:a16="http://schemas.microsoft.com/office/drawing/2014/main" id="{5B512DFF-8EE8-9E95-2B94-A6D9BA7A20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46558" y="1886875"/>
            <a:ext cx="4782322" cy="35753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0156582"/>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227CC-B153-E0AA-F516-E067240924F6}"/>
              </a:ext>
            </a:extLst>
          </p:cNvPr>
          <p:cNvSpPr>
            <a:spLocks noGrp="1"/>
          </p:cNvSpPr>
          <p:nvPr>
            <p:ph type="title"/>
          </p:nvPr>
        </p:nvSpPr>
        <p:spPr>
          <a:xfrm>
            <a:off x="742950" y="1135380"/>
            <a:ext cx="4027487" cy="866320"/>
          </a:xfrm>
        </p:spPr>
        <p:txBody>
          <a:bodyPr/>
          <a:lstStyle/>
          <a:p>
            <a:r>
              <a:rPr lang="en-US"/>
              <a:t>ACS Quality and Safety Conference Sessions</a:t>
            </a:r>
          </a:p>
        </p:txBody>
      </p:sp>
      <p:pic>
        <p:nvPicPr>
          <p:cNvPr id="9" name="Content Placeholder 8" descr="A picture containing text, screenshot, font, logo&#10;&#10;Description automatically generated">
            <a:extLst>
              <a:ext uri="{FF2B5EF4-FFF2-40B4-BE49-F238E27FC236}">
                <a16:creationId xmlns:a16="http://schemas.microsoft.com/office/drawing/2014/main" id="{2084F9A9-09DE-C3FB-CCF9-AF7043A970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6000" y="1216252"/>
            <a:ext cx="4852216" cy="4852216"/>
          </a:xfrm>
          <a:prstGeom prst="rect">
            <a:avLst/>
          </a:prstGeom>
          <a:ln>
            <a:noFill/>
          </a:ln>
          <a:effectLst>
            <a:outerShdw blurRad="292100" dist="139700" dir="2700000" algn="tl" rotWithShape="0">
              <a:srgbClr val="333333">
                <a:alpha val="65000"/>
              </a:srgbClr>
            </a:outerShdw>
          </a:effectLst>
        </p:spPr>
      </p:pic>
      <p:sp>
        <p:nvSpPr>
          <p:cNvPr id="4" name="Text Placeholder 3">
            <a:extLst>
              <a:ext uri="{FF2B5EF4-FFF2-40B4-BE49-F238E27FC236}">
                <a16:creationId xmlns:a16="http://schemas.microsoft.com/office/drawing/2014/main" id="{99233033-FDC6-7C4C-10B6-1F02949A1F87}"/>
              </a:ext>
            </a:extLst>
          </p:cNvPr>
          <p:cNvSpPr>
            <a:spLocks noGrp="1"/>
          </p:cNvSpPr>
          <p:nvPr>
            <p:ph type="body" sz="half" idx="2"/>
          </p:nvPr>
        </p:nvSpPr>
        <p:spPr>
          <a:xfrm>
            <a:off x="742951" y="2164080"/>
            <a:ext cx="3470910" cy="4557712"/>
          </a:xfrm>
        </p:spPr>
        <p:txBody>
          <a:bodyPr/>
          <a:lstStyle/>
          <a:p>
            <a:r>
              <a:rPr lang="en-US" b="1" i="0" u="none" strike="noStrike">
                <a:effectLst/>
              </a:rPr>
              <a:t>ACS Quality Framework: Lessons Learned in Year 1 </a:t>
            </a:r>
          </a:p>
          <a:p>
            <a:r>
              <a:rPr lang="en-US" i="0" u="none" strike="noStrike">
                <a:effectLst/>
              </a:rPr>
              <a:t>Monday, July 10 4:15-5:30pm </a:t>
            </a:r>
          </a:p>
          <a:p>
            <a:endParaRPr lang="en-US" sz="800" i="0" u="none" strike="noStrike">
              <a:effectLst/>
            </a:endParaRPr>
          </a:p>
          <a:p>
            <a:r>
              <a:rPr lang="en-US" b="1" i="0" u="none" strike="noStrike">
                <a:effectLst/>
              </a:rPr>
              <a:t>ACS Quality Framework 101 </a:t>
            </a:r>
          </a:p>
          <a:p>
            <a:r>
              <a:rPr lang="en-US" i="0" u="none" strike="noStrike">
                <a:effectLst/>
              </a:rPr>
              <a:t>Wednesday, July 12 9:45-11:00am</a:t>
            </a:r>
          </a:p>
          <a:p>
            <a:endParaRPr lang="en-US" sz="800"/>
          </a:p>
          <a:p>
            <a:r>
              <a:rPr lang="en-US" b="1" i="0" u="none" strike="noStrike">
                <a:effectLst/>
              </a:rPr>
              <a:t>Learn the Eight Steps to Conduct a Cancer QI Project </a:t>
            </a:r>
          </a:p>
          <a:p>
            <a:r>
              <a:rPr lang="en-US" i="0" u="none" strike="noStrike">
                <a:effectLst/>
              </a:rPr>
              <a:t>Wednesday, July 12 12:30-1:45pm</a:t>
            </a:r>
          </a:p>
          <a:p>
            <a:endParaRPr lang="en-US" sz="800" i="0" u="none" strike="noStrike">
              <a:effectLst/>
            </a:endParaRPr>
          </a:p>
          <a:p>
            <a:r>
              <a:rPr lang="en-US" b="1" i="0" u="none" strike="noStrike">
                <a:effectLst/>
              </a:rPr>
              <a:t>ACS Quality Framework: From Theory to Practice </a:t>
            </a:r>
          </a:p>
          <a:p>
            <a:r>
              <a:rPr lang="en-US" i="0" u="none" strike="noStrike">
                <a:effectLst/>
              </a:rPr>
              <a:t>Wednesday, July 12 2:15-3:30pm</a:t>
            </a:r>
            <a:endParaRPr lang="en-US"/>
          </a:p>
        </p:txBody>
      </p:sp>
      <p:sp>
        <p:nvSpPr>
          <p:cNvPr id="5" name="Date Placeholder 4">
            <a:extLst>
              <a:ext uri="{FF2B5EF4-FFF2-40B4-BE49-F238E27FC236}">
                <a16:creationId xmlns:a16="http://schemas.microsoft.com/office/drawing/2014/main" id="{9367EE7F-5F8B-0329-3546-25482C78F01A}"/>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6" name="Footer Placeholder 5">
            <a:extLst>
              <a:ext uri="{FF2B5EF4-FFF2-40B4-BE49-F238E27FC236}">
                <a16:creationId xmlns:a16="http://schemas.microsoft.com/office/drawing/2014/main" id="{87F2EEA5-0798-0193-F9DD-950739811B3B}"/>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7C96BE62-9954-B073-063A-F099E2F364C4}"/>
              </a:ext>
            </a:extLst>
          </p:cNvPr>
          <p:cNvSpPr>
            <a:spLocks noGrp="1"/>
          </p:cNvSpPr>
          <p:nvPr>
            <p:ph type="sldNum" sz="quarter" idx="12"/>
          </p:nvPr>
        </p:nvSpPr>
        <p:spPr/>
        <p:txBody>
          <a:bodyPr/>
          <a:lstStyle/>
          <a:p>
            <a:fld id="{32705A9B-3FF3-4EC0-B319-623B49508A4E}" type="slidenum">
              <a:rPr lang="en-US" smtClean="0"/>
              <a:pPr/>
              <a:t>29</a:t>
            </a:fld>
            <a:endParaRPr lang="en-US"/>
          </a:p>
        </p:txBody>
      </p:sp>
    </p:spTree>
    <p:extLst>
      <p:ext uri="{BB962C8B-B14F-4D97-AF65-F5344CB8AC3E}">
        <p14:creationId xmlns:p14="http://schemas.microsoft.com/office/powerpoint/2010/main" val="3829542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5FFA-9B20-FD60-6D84-58830AF2AC75}"/>
              </a:ext>
            </a:extLst>
          </p:cNvPr>
          <p:cNvSpPr>
            <a:spLocks noGrp="1"/>
          </p:cNvSpPr>
          <p:nvPr>
            <p:ph type="title"/>
          </p:nvPr>
        </p:nvSpPr>
        <p:spPr/>
        <p:txBody>
          <a:bodyPr/>
          <a:lstStyle/>
          <a:p>
            <a:r>
              <a:rPr lang="en-US"/>
              <a:t>Agenda</a:t>
            </a:r>
          </a:p>
        </p:txBody>
      </p:sp>
      <p:sp>
        <p:nvSpPr>
          <p:cNvPr id="3" name="Content Placeholder 2">
            <a:extLst>
              <a:ext uri="{FF2B5EF4-FFF2-40B4-BE49-F238E27FC236}">
                <a16:creationId xmlns:a16="http://schemas.microsoft.com/office/drawing/2014/main" id="{3E4C8C60-2994-2D7C-2563-316B0BBA6B5E}"/>
              </a:ext>
            </a:extLst>
          </p:cNvPr>
          <p:cNvSpPr>
            <a:spLocks noGrp="1"/>
          </p:cNvSpPr>
          <p:nvPr>
            <p:ph idx="1"/>
          </p:nvPr>
        </p:nvSpPr>
        <p:spPr/>
        <p:txBody>
          <a:bodyPr/>
          <a:lstStyle/>
          <a:p>
            <a:pPr marL="285750" indent="-285750" algn="l" rtl="0" fontAlgn="base">
              <a:buFont typeface="Arial" panose="020B0604020202020204" pitchFamily="34" charset="0"/>
              <a:buChar char="•"/>
            </a:pPr>
            <a:r>
              <a:rPr lang="en-US" b="0" i="0" u="none" strike="noStrike">
                <a:solidFill>
                  <a:srgbClr val="000000"/>
                </a:solidFill>
                <a:effectLst/>
              </a:rPr>
              <a:t>Welcome</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The Development of the ACS Quality Framework</a:t>
            </a:r>
            <a:r>
              <a:rPr lang="en-US" b="0" i="0">
                <a:solidFill>
                  <a:srgbClr val="000000"/>
                </a:solidFill>
                <a:effectLst/>
              </a:rPr>
              <a:t>​</a:t>
            </a:r>
          </a:p>
          <a:p>
            <a:pPr marL="285750" indent="-285750" fontAlgn="base">
              <a:buFont typeface="Arial" panose="020B0604020202020204" pitchFamily="34" charset="0"/>
              <a:buChar char="•"/>
            </a:pPr>
            <a:r>
              <a:rPr lang="en-US" b="0" i="0" u="none" strike="noStrike">
                <a:solidFill>
                  <a:srgbClr val="000000"/>
                </a:solidFill>
                <a:effectLst/>
              </a:rPr>
              <a:t>What is the Quality Framework? </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Framework Components </a:t>
            </a:r>
            <a:r>
              <a:rPr lang="en-US" b="0" i="0">
                <a:solidFill>
                  <a:srgbClr val="000000"/>
                </a:solidFill>
                <a:effectLst/>
              </a:rPr>
              <a:t>​and Criteria</a:t>
            </a:r>
          </a:p>
          <a:p>
            <a:pPr marL="285750" indent="-285750" algn="l" rtl="0" fontAlgn="base">
              <a:buFont typeface="Arial" panose="020B0604020202020204" pitchFamily="34" charset="0"/>
              <a:buChar char="•"/>
            </a:pPr>
            <a:r>
              <a:rPr lang="en-US" b="0" i="0" u="none" strike="noStrike">
                <a:solidFill>
                  <a:srgbClr val="000000"/>
                </a:solidFill>
                <a:effectLst/>
              </a:rPr>
              <a:t>Toolkit and Other </a:t>
            </a:r>
            <a:r>
              <a:rPr lang="en-US">
                <a:solidFill>
                  <a:srgbClr val="000000"/>
                </a:solidFill>
              </a:rPr>
              <a:t>R</a:t>
            </a:r>
            <a:r>
              <a:rPr lang="en-US" b="0" i="0" u="none" strike="noStrike">
                <a:solidFill>
                  <a:srgbClr val="000000"/>
                </a:solidFill>
                <a:effectLst/>
              </a:rPr>
              <a:t>esources</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Next Steps</a:t>
            </a:r>
            <a:endParaRPr lang="en-US" b="0" i="0">
              <a:solidFill>
                <a:srgbClr val="000000"/>
              </a:solidFill>
              <a:effectLst/>
            </a:endParaRPr>
          </a:p>
          <a:p>
            <a:pPr marL="285750" indent="-285750" algn="l" rtl="0" fontAlgn="base">
              <a:buFont typeface="Arial" panose="020B0604020202020204" pitchFamily="34" charset="0"/>
              <a:buChar char="•"/>
            </a:pPr>
            <a:r>
              <a:rPr lang="en-US" b="0" i="0" u="none" strike="noStrike">
                <a:solidFill>
                  <a:srgbClr val="000000"/>
                </a:solidFill>
                <a:effectLst/>
              </a:rPr>
              <a:t>ACS Quality and Safety Conference &amp; ACS Quality Improvement Course</a:t>
            </a:r>
            <a:r>
              <a:rPr lang="en-US" b="0" i="0">
                <a:solidFill>
                  <a:srgbClr val="000000"/>
                </a:solidFill>
                <a:effectLst/>
              </a:rPr>
              <a:t>​</a:t>
            </a:r>
          </a:p>
          <a:p>
            <a:pPr marL="285750" indent="-285750" algn="l" rtl="0" fontAlgn="base">
              <a:buFont typeface="Arial" panose="020B0604020202020204" pitchFamily="34" charset="0"/>
              <a:buChar char="•"/>
            </a:pPr>
            <a:r>
              <a:rPr lang="en-US" b="0" i="0" u="none" strike="noStrike">
                <a:solidFill>
                  <a:srgbClr val="000000"/>
                </a:solidFill>
                <a:effectLst/>
              </a:rPr>
              <a:t>Q&amp;A</a:t>
            </a:r>
            <a:endParaRPr lang="en-US" b="0" i="0">
              <a:solidFill>
                <a:srgbClr val="000000"/>
              </a:solidFill>
              <a:effectLst/>
            </a:endParaRPr>
          </a:p>
          <a:p>
            <a:endParaRPr lang="en-US"/>
          </a:p>
        </p:txBody>
      </p:sp>
      <p:sp>
        <p:nvSpPr>
          <p:cNvPr id="4" name="Date Placeholder 3">
            <a:extLst>
              <a:ext uri="{FF2B5EF4-FFF2-40B4-BE49-F238E27FC236}">
                <a16:creationId xmlns:a16="http://schemas.microsoft.com/office/drawing/2014/main" id="{A2A00257-C8E6-FEB2-F000-65597B67A3BD}"/>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ACA924C6-5F56-7419-826D-06746639D7DC}"/>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19DED54C-19F3-78B0-3235-DE84A6112C07}"/>
              </a:ext>
            </a:extLst>
          </p:cNvPr>
          <p:cNvSpPr>
            <a:spLocks noGrp="1"/>
          </p:cNvSpPr>
          <p:nvPr>
            <p:ph type="sldNum" sz="quarter" idx="12"/>
          </p:nvPr>
        </p:nvSpPr>
        <p:spPr/>
        <p:txBody>
          <a:bodyPr/>
          <a:lstStyle/>
          <a:p>
            <a:fld id="{08E69F8A-6132-4C8D-B199-3EEE26813F83}" type="slidenum">
              <a:rPr lang="en-US" smtClean="0"/>
              <a:t>3</a:t>
            </a:fld>
            <a:endParaRPr lang="en-US"/>
          </a:p>
        </p:txBody>
      </p:sp>
    </p:spTree>
    <p:custDataLst>
      <p:tags r:id="rId1"/>
    </p:custDataLst>
    <p:extLst>
      <p:ext uri="{BB962C8B-B14F-4D97-AF65-F5344CB8AC3E}">
        <p14:creationId xmlns:p14="http://schemas.microsoft.com/office/powerpoint/2010/main" val="27281886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41401A63-DE8E-A653-33FE-43520BF1DE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91" y="3385458"/>
            <a:ext cx="1162050" cy="11239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EA484E-EED8-2088-CEAB-F3616982D174}"/>
              </a:ext>
            </a:extLst>
          </p:cNvPr>
          <p:cNvSpPr>
            <a:spLocks noGrp="1"/>
          </p:cNvSpPr>
          <p:nvPr>
            <p:ph type="title"/>
          </p:nvPr>
        </p:nvSpPr>
        <p:spPr>
          <a:xfrm>
            <a:off x="742950" y="0"/>
            <a:ext cx="10991850" cy="2400301"/>
          </a:xfrm>
        </p:spPr>
        <p:txBody>
          <a:bodyPr/>
          <a:lstStyle/>
          <a:p>
            <a:r>
              <a:rPr lang="en-US"/>
              <a:t>ACS Quality and Safety Conference</a:t>
            </a:r>
          </a:p>
        </p:txBody>
      </p:sp>
      <p:sp>
        <p:nvSpPr>
          <p:cNvPr id="3" name="Text Placeholder 2">
            <a:extLst>
              <a:ext uri="{FF2B5EF4-FFF2-40B4-BE49-F238E27FC236}">
                <a16:creationId xmlns:a16="http://schemas.microsoft.com/office/drawing/2014/main" id="{C8B0B67E-D21D-77B4-4F7D-981CF5D2AA74}"/>
              </a:ext>
            </a:extLst>
          </p:cNvPr>
          <p:cNvSpPr>
            <a:spLocks noGrp="1"/>
          </p:cNvSpPr>
          <p:nvPr>
            <p:ph type="body" idx="1"/>
          </p:nvPr>
        </p:nvSpPr>
        <p:spPr>
          <a:xfrm>
            <a:off x="743204" y="2519364"/>
            <a:ext cx="10563425" cy="2789235"/>
          </a:xfrm>
        </p:spPr>
        <p:txBody>
          <a:bodyPr/>
          <a:lstStyle/>
          <a:p>
            <a:r>
              <a:rPr lang="en-US"/>
              <a:t>July 10-13, 2023 | Minneapolis, MN</a:t>
            </a:r>
          </a:p>
          <a:p>
            <a:endParaRPr lang="en-US"/>
          </a:p>
          <a:p>
            <a:pPr marL="1371600"/>
            <a:r>
              <a:rPr lang="en-US" b="1"/>
              <a:t>Register now! </a:t>
            </a:r>
            <a:r>
              <a:rPr lang="en-US" sz="2400" i="0" u="none" strike="noStrike">
                <a:effectLst/>
              </a:rPr>
              <a:t>Learn about the latest developments in quality and safety, best practices and actionable items that you can implement in your own institutions!</a:t>
            </a:r>
            <a:endParaRPr lang="en-US"/>
          </a:p>
        </p:txBody>
      </p:sp>
      <p:sp>
        <p:nvSpPr>
          <p:cNvPr id="4" name="Date Placeholder 3">
            <a:extLst>
              <a:ext uri="{FF2B5EF4-FFF2-40B4-BE49-F238E27FC236}">
                <a16:creationId xmlns:a16="http://schemas.microsoft.com/office/drawing/2014/main" id="{AF7AFC30-D1E0-9ECF-07D9-F4D7203FF9B9}"/>
              </a:ext>
            </a:extLst>
          </p:cNvPr>
          <p:cNvSpPr>
            <a:spLocks noGrp="1"/>
          </p:cNvSpPr>
          <p:nvPr>
            <p:ph type="dt" sz="half" idx="10"/>
          </p:nvPr>
        </p:nvSpPr>
        <p:spPr/>
        <p:txBody>
          <a:bodyPr/>
          <a:lstStyle/>
          <a:p>
            <a:fld id="{0A9C135A-D167-478D-95E7-6A08DDFE861D}" type="datetime1">
              <a:rPr lang="en-US" smtClean="0"/>
              <a:t>6/28/2023</a:t>
            </a:fld>
            <a:endParaRPr lang="en-US"/>
          </a:p>
        </p:txBody>
      </p:sp>
      <p:sp>
        <p:nvSpPr>
          <p:cNvPr id="5" name="Footer Placeholder 4">
            <a:extLst>
              <a:ext uri="{FF2B5EF4-FFF2-40B4-BE49-F238E27FC236}">
                <a16:creationId xmlns:a16="http://schemas.microsoft.com/office/drawing/2014/main" id="{5267B058-1490-6257-21E9-2DB43AAD02DB}"/>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F455FB52-F27D-8993-4AE9-A6083C7F8BDF}"/>
              </a:ext>
            </a:extLst>
          </p:cNvPr>
          <p:cNvSpPr>
            <a:spLocks noGrp="1"/>
          </p:cNvSpPr>
          <p:nvPr>
            <p:ph type="sldNum" sz="quarter" idx="12"/>
          </p:nvPr>
        </p:nvSpPr>
        <p:spPr/>
        <p:txBody>
          <a:bodyPr/>
          <a:lstStyle/>
          <a:p>
            <a:fld id="{32705A9B-3FF3-4EC0-B319-623B49508A4E}" type="slidenum">
              <a:rPr lang="en-US" smtClean="0"/>
              <a:t>30</a:t>
            </a:fld>
            <a:endParaRPr lang="en-US"/>
          </a:p>
        </p:txBody>
      </p:sp>
    </p:spTree>
    <p:extLst>
      <p:ext uri="{BB962C8B-B14F-4D97-AF65-F5344CB8AC3E}">
        <p14:creationId xmlns:p14="http://schemas.microsoft.com/office/powerpoint/2010/main" val="10021761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2C681B0-81AD-5412-1E7E-DC59DA7A0319}"/>
              </a:ext>
            </a:extLst>
          </p:cNvPr>
          <p:cNvSpPr>
            <a:spLocks noGrp="1"/>
          </p:cNvSpPr>
          <p:nvPr>
            <p:ph type="body" sz="half" idx="2"/>
          </p:nvPr>
        </p:nvSpPr>
        <p:spPr>
          <a:xfrm>
            <a:off x="4343401" y="853440"/>
            <a:ext cx="7391400" cy="4557712"/>
          </a:xfrm>
        </p:spPr>
        <p:txBody>
          <a:bodyPr/>
          <a:lstStyle/>
          <a:p>
            <a:pPr algn="l" rtl="0" fontAlgn="base"/>
            <a:r>
              <a:rPr lang="en-US" b="1" i="0" u="none" strike="noStrike">
                <a:effectLst/>
              </a:rPr>
              <a:t>The ACS Quality Improvement Course: The Basics</a:t>
            </a:r>
            <a:r>
              <a:rPr lang="en-US" b="0" i="0" u="none" strike="noStrike">
                <a:effectLst/>
              </a:rPr>
              <a:t> is designed to ensure the surgical workforce and other quality improvement staff are well-educated on the basic principles of surgical quality and safety.</a:t>
            </a:r>
            <a:r>
              <a:rPr lang="en-US" b="0" i="0">
                <a:effectLst/>
              </a:rPr>
              <a:t>​</a:t>
            </a:r>
          </a:p>
          <a:p>
            <a:pPr algn="l" rtl="0" fontAlgn="base"/>
            <a:r>
              <a:rPr lang="en-US" b="0" i="0" u="none" strike="noStrike">
                <a:effectLst/>
              </a:rPr>
              <a:t>The course includes six modules:</a:t>
            </a:r>
            <a:r>
              <a:rPr lang="en-US" b="0" i="0">
                <a:effectLst/>
              </a:rPr>
              <a:t>​</a:t>
            </a:r>
          </a:p>
          <a:p>
            <a:pPr marL="285750" indent="-285750" algn="l" rtl="0" fontAlgn="base">
              <a:buFont typeface="Arial" panose="020B0604020202020204" pitchFamily="34" charset="0"/>
              <a:buChar char="•"/>
            </a:pPr>
            <a:r>
              <a:rPr lang="en-US" b="1" i="0" u="none" strike="noStrike">
                <a:effectLst/>
              </a:rPr>
              <a:t>Introduction to Quality Improvement</a:t>
            </a:r>
            <a:r>
              <a:rPr lang="en-US" b="0" i="0">
                <a:effectLst/>
              </a:rPr>
              <a:t>​</a:t>
            </a:r>
          </a:p>
          <a:p>
            <a:pPr marL="285750" indent="-285750" algn="l" rtl="0" fontAlgn="base">
              <a:buFont typeface="Arial" panose="020B0604020202020204" pitchFamily="34" charset="0"/>
              <a:buChar char="•"/>
            </a:pPr>
            <a:r>
              <a:rPr lang="en-US" b="1" i="0" u="none" strike="noStrike">
                <a:effectLst/>
              </a:rPr>
              <a:t>The Quality Improvement Process</a:t>
            </a:r>
            <a:r>
              <a:rPr lang="en-US" b="0" i="0">
                <a:effectLst/>
              </a:rPr>
              <a:t>​</a:t>
            </a:r>
          </a:p>
          <a:p>
            <a:pPr marL="285750" indent="-285750" algn="l" rtl="0" fontAlgn="base">
              <a:buFont typeface="Arial" panose="020B0604020202020204" pitchFamily="34" charset="0"/>
              <a:buChar char="•"/>
            </a:pPr>
            <a:r>
              <a:rPr lang="en-US" b="1" i="0" u="none" strike="noStrike">
                <a:effectLst/>
              </a:rPr>
              <a:t>Data Measurement and Analysis</a:t>
            </a:r>
            <a:r>
              <a:rPr lang="en-US" b="0" i="0">
                <a:effectLst/>
              </a:rPr>
              <a:t>​</a:t>
            </a:r>
          </a:p>
          <a:p>
            <a:pPr marL="285750" indent="-285750" algn="l" rtl="0" fontAlgn="base">
              <a:buFont typeface="Arial" panose="020B0604020202020204" pitchFamily="34" charset="0"/>
              <a:buChar char="•"/>
            </a:pPr>
            <a:r>
              <a:rPr lang="en-US" b="1" i="0" u="none" strike="noStrike">
                <a:effectLst/>
              </a:rPr>
              <a:t>Change Management</a:t>
            </a:r>
            <a:r>
              <a:rPr lang="en-US" b="0" i="0">
                <a:effectLst/>
              </a:rPr>
              <a:t>​</a:t>
            </a:r>
          </a:p>
          <a:p>
            <a:pPr marL="285750" indent="-285750" algn="l" rtl="0" fontAlgn="base">
              <a:buFont typeface="Arial" panose="020B0604020202020204" pitchFamily="34" charset="0"/>
              <a:buChar char="•"/>
            </a:pPr>
            <a:r>
              <a:rPr lang="en-US" b="1" i="0" u="none" strike="noStrike">
                <a:effectLst/>
              </a:rPr>
              <a:t>Patient Safety</a:t>
            </a:r>
            <a:r>
              <a:rPr lang="en-US" b="0" i="0">
                <a:effectLst/>
              </a:rPr>
              <a:t>​</a:t>
            </a:r>
          </a:p>
          <a:p>
            <a:pPr marL="285750" indent="-285750" algn="l" rtl="0" fontAlgn="base">
              <a:buFont typeface="Arial" panose="020B0604020202020204" pitchFamily="34" charset="0"/>
              <a:buChar char="•"/>
            </a:pPr>
            <a:r>
              <a:rPr lang="en-US" b="1" i="0" u="none" strike="noStrike">
                <a:effectLst/>
              </a:rPr>
              <a:t>Leadership and Teamwork for QI</a:t>
            </a:r>
            <a:r>
              <a:rPr lang="en-US" b="0" i="0">
                <a:effectLst/>
              </a:rPr>
              <a:t>​</a:t>
            </a:r>
          </a:p>
          <a:p>
            <a:pPr algn="l" rtl="0" fontAlgn="base"/>
            <a:r>
              <a:rPr lang="en-US" b="1" i="0" u="none" strike="noStrike">
                <a:effectLst/>
              </a:rPr>
              <a:t>PLUS</a:t>
            </a:r>
            <a:r>
              <a:rPr lang="en-US" b="0" i="0">
                <a:effectLst/>
              </a:rPr>
              <a:t>​</a:t>
            </a:r>
          </a:p>
          <a:p>
            <a:pPr algn="l" rtl="0" fontAlgn="base"/>
            <a:r>
              <a:rPr lang="en-US" b="0" i="0" u="none" strike="noStrike">
                <a:effectLst/>
              </a:rPr>
              <a:t>Knowledge check questions, workbook activities, interactive infographics and application activities, summary videos, tools, and resources.​ We estimate that it will take about 20 hours to complete the self-paced course, accompanying workbook, and exam.​</a:t>
            </a:r>
            <a:endParaRPr lang="en-US" b="0" i="0">
              <a:effectLst/>
            </a:endParaRPr>
          </a:p>
          <a:p>
            <a:endParaRPr lang="en-US"/>
          </a:p>
        </p:txBody>
      </p:sp>
      <p:sp>
        <p:nvSpPr>
          <p:cNvPr id="5" name="Date Placeholder 4">
            <a:extLst>
              <a:ext uri="{FF2B5EF4-FFF2-40B4-BE49-F238E27FC236}">
                <a16:creationId xmlns:a16="http://schemas.microsoft.com/office/drawing/2014/main" id="{B1EBF7A9-46DF-0432-4707-E7003E51D131}"/>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6" name="Footer Placeholder 5">
            <a:extLst>
              <a:ext uri="{FF2B5EF4-FFF2-40B4-BE49-F238E27FC236}">
                <a16:creationId xmlns:a16="http://schemas.microsoft.com/office/drawing/2014/main" id="{73BBEE46-FB74-03D0-B748-9A88BB5CC570}"/>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103CA863-D733-2523-9C79-A14C4952C858}"/>
              </a:ext>
            </a:extLst>
          </p:cNvPr>
          <p:cNvSpPr>
            <a:spLocks noGrp="1"/>
          </p:cNvSpPr>
          <p:nvPr>
            <p:ph type="sldNum" sz="quarter" idx="12"/>
          </p:nvPr>
        </p:nvSpPr>
        <p:spPr/>
        <p:txBody>
          <a:bodyPr/>
          <a:lstStyle/>
          <a:p>
            <a:fld id="{32705A9B-3FF3-4EC0-B319-623B49508A4E}" type="slidenum">
              <a:rPr lang="en-US" smtClean="0"/>
              <a:pPr/>
              <a:t>31</a:t>
            </a:fld>
            <a:endParaRPr lang="en-US"/>
          </a:p>
        </p:txBody>
      </p:sp>
      <p:sp>
        <p:nvSpPr>
          <p:cNvPr id="8" name="TextBox 1">
            <a:extLst>
              <a:ext uri="{FF2B5EF4-FFF2-40B4-BE49-F238E27FC236}">
                <a16:creationId xmlns:a16="http://schemas.microsoft.com/office/drawing/2014/main" id="{77DEB4C7-5AA4-2462-B5BC-9CDDF927562B}"/>
              </a:ext>
            </a:extLst>
          </p:cNvPr>
          <p:cNvSpPr txBox="1"/>
          <p:nvPr/>
        </p:nvSpPr>
        <p:spPr>
          <a:xfrm>
            <a:off x="4343401" y="5411152"/>
            <a:ext cx="6447535" cy="646986"/>
          </a:xfrm>
          <a:prstGeom prst="roundRect">
            <a:avLst/>
          </a:prstGeom>
          <a:solidFill>
            <a:schemeClr val="accent4"/>
          </a:solidFill>
        </p:spPr>
        <p:txBody>
          <a:bodyPr wrap="square" lIns="182880" tIns="182880" rIns="182880" bIns="182880" anchor="ctr" anchorCtr="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The self-paced course costs $249 and is eligible for CME/CNE credit</a:t>
            </a:r>
          </a:p>
        </p:txBody>
      </p:sp>
      <p:pic>
        <p:nvPicPr>
          <p:cNvPr id="3" name="Picture 2" descr="A picture containing dance, graphic design, cartoon, graphics&#10;&#10;Description automatically generated">
            <a:extLst>
              <a:ext uri="{FF2B5EF4-FFF2-40B4-BE49-F238E27FC236}">
                <a16:creationId xmlns:a16="http://schemas.microsoft.com/office/drawing/2014/main" id="{9C09DE9D-5F7E-1C0F-5594-46F1CF17D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950" y="976308"/>
            <a:ext cx="2931119" cy="5081830"/>
          </a:xfrm>
          <a:prstGeom prst="rect">
            <a:avLst/>
          </a:prstGeom>
        </p:spPr>
      </p:pic>
    </p:spTree>
    <p:extLst>
      <p:ext uri="{BB962C8B-B14F-4D97-AF65-F5344CB8AC3E}">
        <p14:creationId xmlns:p14="http://schemas.microsoft.com/office/powerpoint/2010/main" val="7107087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ADA21-4CD4-24E0-9D1F-9505DCA584B8}"/>
              </a:ext>
            </a:extLst>
          </p:cNvPr>
          <p:cNvSpPr>
            <a:spLocks noGrp="1"/>
          </p:cNvSpPr>
          <p:nvPr>
            <p:ph type="title"/>
          </p:nvPr>
        </p:nvSpPr>
        <p:spPr>
          <a:xfrm>
            <a:off x="742952" y="1218763"/>
            <a:ext cx="5024709" cy="859129"/>
          </a:xfrm>
        </p:spPr>
        <p:txBody>
          <a:bodyPr/>
          <a:lstStyle/>
          <a:p>
            <a:r>
              <a:rPr lang="en-US"/>
              <a:t>Also Available on the ACS Website</a:t>
            </a:r>
          </a:p>
        </p:txBody>
      </p:sp>
      <p:sp>
        <p:nvSpPr>
          <p:cNvPr id="4" name="Date Placeholder 3">
            <a:extLst>
              <a:ext uri="{FF2B5EF4-FFF2-40B4-BE49-F238E27FC236}">
                <a16:creationId xmlns:a16="http://schemas.microsoft.com/office/drawing/2014/main" id="{03F3396D-B1FE-D168-2AD9-277AAC80EB29}"/>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B4E97461-101F-02C4-1525-C4B9CCC3E681}"/>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E4F43961-6796-AC49-CBE0-9F304834800B}"/>
              </a:ext>
            </a:extLst>
          </p:cNvPr>
          <p:cNvSpPr>
            <a:spLocks noGrp="1"/>
          </p:cNvSpPr>
          <p:nvPr>
            <p:ph type="sldNum" sz="quarter" idx="12"/>
          </p:nvPr>
        </p:nvSpPr>
        <p:spPr/>
        <p:txBody>
          <a:bodyPr/>
          <a:lstStyle/>
          <a:p>
            <a:fld id="{08E69F8A-6132-4C8D-B199-3EEE26813F83}" type="slidenum">
              <a:rPr lang="en-US" smtClean="0"/>
              <a:t>32</a:t>
            </a:fld>
            <a:endParaRPr lang="en-US"/>
          </a:p>
        </p:txBody>
      </p:sp>
      <p:sp>
        <p:nvSpPr>
          <p:cNvPr id="9" name="Content Placeholder 8">
            <a:extLst>
              <a:ext uri="{FF2B5EF4-FFF2-40B4-BE49-F238E27FC236}">
                <a16:creationId xmlns:a16="http://schemas.microsoft.com/office/drawing/2014/main" id="{3F073B88-62C0-B909-6877-F3523A873FB2}"/>
              </a:ext>
            </a:extLst>
          </p:cNvPr>
          <p:cNvSpPr>
            <a:spLocks noGrp="1"/>
          </p:cNvSpPr>
          <p:nvPr>
            <p:ph idx="1"/>
          </p:nvPr>
        </p:nvSpPr>
        <p:spPr>
          <a:xfrm>
            <a:off x="742952" y="2249805"/>
            <a:ext cx="4499608" cy="4548188"/>
          </a:xfrm>
        </p:spPr>
        <p:txBody>
          <a:bodyPr/>
          <a:lstStyle/>
          <a:p>
            <a:pPr marL="285750" indent="-285750">
              <a:buFont typeface="Arial" panose="020B0604020202020204" pitchFamily="34" charset="0"/>
              <a:buChar char="•"/>
            </a:pPr>
            <a:r>
              <a:rPr lang="en-US" b="1"/>
              <a:t>Quality Improvement Education:          </a:t>
            </a:r>
            <a:r>
              <a:rPr lang="en-US"/>
              <a:t>This page on our website has information about all the educational resources that we have created to help equip you with the knowledge and skills needed to start on the path towards quality improvement.</a:t>
            </a:r>
          </a:p>
          <a:p>
            <a:pPr>
              <a:buNone/>
            </a:pPr>
            <a:endParaRPr lang="en-US"/>
          </a:p>
          <a:p>
            <a:pPr marL="285750" indent="-285750">
              <a:buFont typeface="Arial" panose="020B0604020202020204" pitchFamily="34" charset="0"/>
              <a:buChar char="•"/>
            </a:pPr>
            <a:r>
              <a:rPr lang="en-US" b="1">
                <a:solidFill>
                  <a:schemeClr val="tx2"/>
                </a:solidFill>
              </a:rPr>
              <a:t>Coming soon! Case Study Repository:       </a:t>
            </a:r>
            <a:r>
              <a:rPr lang="en-US"/>
              <a:t>A collection of quality improvement projects</a:t>
            </a:r>
          </a:p>
        </p:txBody>
      </p:sp>
      <p:pic>
        <p:nvPicPr>
          <p:cNvPr id="8" name="Picture 7" descr="A group of doctors putting their hands together&#10;&#10;Description automatically generated with low confidence">
            <a:extLst>
              <a:ext uri="{FF2B5EF4-FFF2-40B4-BE49-F238E27FC236}">
                <a16:creationId xmlns:a16="http://schemas.microsoft.com/office/drawing/2014/main" id="{212ABF64-25D8-C678-EAFF-75554483B6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7661" y="1409700"/>
            <a:ext cx="5681387" cy="3672840"/>
          </a:xfrm>
          <a:prstGeom prst="rect">
            <a:avLst/>
          </a:prstGeom>
        </p:spPr>
      </p:pic>
    </p:spTree>
    <p:extLst>
      <p:ext uri="{BB962C8B-B14F-4D97-AF65-F5344CB8AC3E}">
        <p14:creationId xmlns:p14="http://schemas.microsoft.com/office/powerpoint/2010/main" val="2072835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2A01D-7505-C8A2-CB52-76CDB7EFD5BA}"/>
              </a:ext>
            </a:extLst>
          </p:cNvPr>
          <p:cNvSpPr>
            <a:spLocks noGrp="1"/>
          </p:cNvSpPr>
          <p:nvPr>
            <p:ph type="title"/>
          </p:nvPr>
        </p:nvSpPr>
        <p:spPr>
          <a:xfrm>
            <a:off x="742950" y="473075"/>
            <a:ext cx="10991850" cy="2400301"/>
          </a:xfrm>
        </p:spPr>
        <p:txBody>
          <a:bodyPr/>
          <a:lstStyle/>
          <a:p>
            <a:r>
              <a:rPr lang="en-US"/>
              <a:t>Additional Questions?</a:t>
            </a:r>
          </a:p>
        </p:txBody>
      </p:sp>
      <p:sp>
        <p:nvSpPr>
          <p:cNvPr id="3" name="Text Placeholder 2">
            <a:extLst>
              <a:ext uri="{FF2B5EF4-FFF2-40B4-BE49-F238E27FC236}">
                <a16:creationId xmlns:a16="http://schemas.microsoft.com/office/drawing/2014/main" id="{6798002C-1B48-9B46-85B1-0B35575EE21D}"/>
              </a:ext>
            </a:extLst>
          </p:cNvPr>
          <p:cNvSpPr>
            <a:spLocks noGrp="1"/>
          </p:cNvSpPr>
          <p:nvPr>
            <p:ph type="body" idx="1"/>
          </p:nvPr>
        </p:nvSpPr>
        <p:spPr>
          <a:xfrm>
            <a:off x="743204" y="2992439"/>
            <a:ext cx="10991596" cy="2789235"/>
          </a:xfrm>
        </p:spPr>
        <p:txBody>
          <a:bodyPr vert="horz" lIns="0" tIns="0" rIns="0" bIns="0" rtlCol="0" anchor="t">
            <a:noAutofit/>
          </a:bodyPr>
          <a:lstStyle/>
          <a:p>
            <a:endParaRPr lang="en-US" sz="1600"/>
          </a:p>
          <a:p>
            <a:r>
              <a:rPr lang="en-US" sz="1600"/>
              <a:t>For further assistance, please contact </a:t>
            </a:r>
            <a:r>
              <a:rPr lang="en-US" sz="1600">
                <a:hlinkClick r:id="rId3"/>
              </a:rPr>
              <a:t>ACSQualityFramework@facs.org</a:t>
            </a:r>
            <a:r>
              <a:rPr lang="en-US" sz="1600"/>
              <a:t>. </a:t>
            </a:r>
            <a:endParaRPr lang="en-US" sz="1600">
              <a:ea typeface="Open Sans"/>
              <a:cs typeface="Open Sans"/>
            </a:endParaRPr>
          </a:p>
        </p:txBody>
      </p:sp>
      <p:sp>
        <p:nvSpPr>
          <p:cNvPr id="4" name="Date Placeholder 3">
            <a:extLst>
              <a:ext uri="{FF2B5EF4-FFF2-40B4-BE49-F238E27FC236}">
                <a16:creationId xmlns:a16="http://schemas.microsoft.com/office/drawing/2014/main" id="{B5A5CE44-A502-DFBF-668D-C399B75A890F}"/>
              </a:ext>
            </a:extLst>
          </p:cNvPr>
          <p:cNvSpPr>
            <a:spLocks noGrp="1"/>
          </p:cNvSpPr>
          <p:nvPr>
            <p:ph type="dt" sz="half" idx="10"/>
          </p:nvPr>
        </p:nvSpPr>
        <p:spPr/>
        <p:txBody>
          <a:bodyPr/>
          <a:lstStyle/>
          <a:p>
            <a:fld id="{0A9C135A-D167-478D-95E7-6A08DDFE861D}" type="datetime1">
              <a:rPr lang="en-US" smtClean="0"/>
              <a:t>6/28/2023</a:t>
            </a:fld>
            <a:endParaRPr lang="en-US"/>
          </a:p>
        </p:txBody>
      </p:sp>
      <p:sp>
        <p:nvSpPr>
          <p:cNvPr id="5" name="Footer Placeholder 4">
            <a:extLst>
              <a:ext uri="{FF2B5EF4-FFF2-40B4-BE49-F238E27FC236}">
                <a16:creationId xmlns:a16="http://schemas.microsoft.com/office/drawing/2014/main" id="{CB0FD3FC-DE3C-051A-C360-59151A941E5E}"/>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D0BD2F3D-7552-43AF-239D-E4A108399F1B}"/>
              </a:ext>
            </a:extLst>
          </p:cNvPr>
          <p:cNvSpPr>
            <a:spLocks noGrp="1"/>
          </p:cNvSpPr>
          <p:nvPr>
            <p:ph type="sldNum" sz="quarter" idx="12"/>
          </p:nvPr>
        </p:nvSpPr>
        <p:spPr/>
        <p:txBody>
          <a:bodyPr/>
          <a:lstStyle/>
          <a:p>
            <a:fld id="{32705A9B-3FF3-4EC0-B319-623B49508A4E}" type="slidenum">
              <a:rPr lang="en-US" smtClean="0"/>
              <a:t>33</a:t>
            </a:fld>
            <a:endParaRPr lang="en-US"/>
          </a:p>
        </p:txBody>
      </p:sp>
    </p:spTree>
    <p:extLst>
      <p:ext uri="{BB962C8B-B14F-4D97-AF65-F5344CB8AC3E}">
        <p14:creationId xmlns:p14="http://schemas.microsoft.com/office/powerpoint/2010/main" val="20935117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9DCED7-11C6-E2C4-6C26-129F472065F3}"/>
              </a:ext>
            </a:extLst>
          </p:cNvPr>
          <p:cNvSpPr>
            <a:spLocks noGrp="1"/>
          </p:cNvSpPr>
          <p:nvPr>
            <p:ph type="ctrTitle"/>
          </p:nvPr>
        </p:nvSpPr>
        <p:spPr>
          <a:xfrm>
            <a:off x="4337046" y="-171450"/>
            <a:ext cx="7397754" cy="3298823"/>
          </a:xfrm>
        </p:spPr>
        <p:txBody>
          <a:bodyPr/>
          <a:lstStyle/>
          <a:p>
            <a:r>
              <a:rPr lang="en-US" sz="4200"/>
              <a:t>Thank you!</a:t>
            </a:r>
          </a:p>
        </p:txBody>
      </p:sp>
      <p:sp>
        <p:nvSpPr>
          <p:cNvPr id="2" name="Date Placeholder 1">
            <a:extLst>
              <a:ext uri="{FF2B5EF4-FFF2-40B4-BE49-F238E27FC236}">
                <a16:creationId xmlns:a16="http://schemas.microsoft.com/office/drawing/2014/main" id="{A0AEFFC8-F8F3-0874-8964-236381F3D18D}"/>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3" name="Footer Placeholder 2">
            <a:extLst>
              <a:ext uri="{FF2B5EF4-FFF2-40B4-BE49-F238E27FC236}">
                <a16:creationId xmlns:a16="http://schemas.microsoft.com/office/drawing/2014/main" id="{15E5B425-0183-40DE-3741-D0E5E703A725}"/>
              </a:ext>
            </a:extLst>
          </p:cNvPr>
          <p:cNvSpPr>
            <a:spLocks noGrp="1"/>
          </p:cNvSpPr>
          <p:nvPr>
            <p:ph type="ftr" sz="quarter" idx="11"/>
          </p:nvPr>
        </p:nvSpPr>
        <p:spPr/>
        <p:txBody>
          <a:bodyPr/>
          <a:lstStyle/>
          <a:p>
            <a:r>
              <a:rPr lang="en-US"/>
              <a:t>Please do not move or delete the footer text boxes. </a:t>
            </a:r>
          </a:p>
        </p:txBody>
      </p:sp>
      <p:sp>
        <p:nvSpPr>
          <p:cNvPr id="4" name="Slide Number Placeholder 3">
            <a:extLst>
              <a:ext uri="{FF2B5EF4-FFF2-40B4-BE49-F238E27FC236}">
                <a16:creationId xmlns:a16="http://schemas.microsoft.com/office/drawing/2014/main" id="{F4AD9B59-962A-7BF1-0789-D0C5858D1C61}"/>
              </a:ext>
            </a:extLst>
          </p:cNvPr>
          <p:cNvSpPr>
            <a:spLocks noGrp="1"/>
          </p:cNvSpPr>
          <p:nvPr>
            <p:ph type="sldNum" sz="quarter" idx="12"/>
          </p:nvPr>
        </p:nvSpPr>
        <p:spPr/>
        <p:txBody>
          <a:bodyPr/>
          <a:lstStyle/>
          <a:p>
            <a:fld id="{32705A9B-3FF3-4EC0-B319-623B49508A4E}" type="slidenum">
              <a:rPr lang="en-US" smtClean="0"/>
              <a:pPr/>
              <a:t>34</a:t>
            </a:fld>
            <a:endParaRPr lang="en-US"/>
          </a:p>
        </p:txBody>
      </p:sp>
    </p:spTree>
    <p:extLst>
      <p:ext uri="{BB962C8B-B14F-4D97-AF65-F5344CB8AC3E}">
        <p14:creationId xmlns:p14="http://schemas.microsoft.com/office/powerpoint/2010/main" val="429467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9C1531-90D8-0099-2AF6-F97748FB0C62}"/>
              </a:ext>
            </a:extLst>
          </p:cNvPr>
          <p:cNvSpPr>
            <a:spLocks noGrp="1"/>
          </p:cNvSpPr>
          <p:nvPr>
            <p:ph type="dt" sz="half" idx="10"/>
          </p:nvPr>
        </p:nvSpPr>
        <p:spPr/>
        <p:txBody>
          <a:bodyPr/>
          <a:lstStyle/>
          <a:p>
            <a:fld id="{3FB0711E-72F2-49CA-A13D-2CE4B0AB3388}" type="datetime1">
              <a:rPr lang="en-US" smtClean="0"/>
              <a:t>6/28/2023</a:t>
            </a:fld>
            <a:endParaRPr lang="en-US"/>
          </a:p>
        </p:txBody>
      </p:sp>
      <p:sp>
        <p:nvSpPr>
          <p:cNvPr id="3" name="Footer Placeholder 2">
            <a:extLst>
              <a:ext uri="{FF2B5EF4-FFF2-40B4-BE49-F238E27FC236}">
                <a16:creationId xmlns:a16="http://schemas.microsoft.com/office/drawing/2014/main" id="{85656171-E3C9-359A-4691-4A5CA313B152}"/>
              </a:ext>
            </a:extLst>
          </p:cNvPr>
          <p:cNvSpPr>
            <a:spLocks noGrp="1"/>
          </p:cNvSpPr>
          <p:nvPr>
            <p:ph type="ftr" sz="quarter" idx="11"/>
          </p:nvPr>
        </p:nvSpPr>
        <p:spPr/>
        <p:txBody>
          <a:bodyPr/>
          <a:lstStyle/>
          <a:p>
            <a:r>
              <a:rPr lang="en-US"/>
              <a:t>Please do not move or delete the footer text boxes. </a:t>
            </a:r>
          </a:p>
        </p:txBody>
      </p:sp>
      <p:sp>
        <p:nvSpPr>
          <p:cNvPr id="4" name="Slide Number Placeholder 3">
            <a:extLst>
              <a:ext uri="{FF2B5EF4-FFF2-40B4-BE49-F238E27FC236}">
                <a16:creationId xmlns:a16="http://schemas.microsoft.com/office/drawing/2014/main" id="{B436AF00-4DD3-D32A-E857-21A111FEF0AF}"/>
              </a:ext>
            </a:extLst>
          </p:cNvPr>
          <p:cNvSpPr>
            <a:spLocks noGrp="1"/>
          </p:cNvSpPr>
          <p:nvPr>
            <p:ph type="sldNum" sz="quarter" idx="12"/>
          </p:nvPr>
        </p:nvSpPr>
        <p:spPr/>
        <p:txBody>
          <a:bodyPr/>
          <a:lstStyle/>
          <a:p>
            <a:fld id="{32705A9B-3FF3-4EC0-B319-623B49508A4E}" type="slidenum">
              <a:rPr lang="en-US" smtClean="0"/>
              <a:pPr/>
              <a:t>4</a:t>
            </a:fld>
            <a:endParaRPr lang="en-US"/>
          </a:p>
        </p:txBody>
      </p:sp>
      <p:sp>
        <p:nvSpPr>
          <p:cNvPr id="5" name="Title 4">
            <a:extLst>
              <a:ext uri="{FF2B5EF4-FFF2-40B4-BE49-F238E27FC236}">
                <a16:creationId xmlns:a16="http://schemas.microsoft.com/office/drawing/2014/main" id="{E7CBEA85-E0D3-471A-75F4-C097489EA2F5}"/>
              </a:ext>
            </a:extLst>
          </p:cNvPr>
          <p:cNvSpPr>
            <a:spLocks noGrp="1"/>
          </p:cNvSpPr>
          <p:nvPr>
            <p:ph type="title"/>
          </p:nvPr>
        </p:nvSpPr>
        <p:spPr>
          <a:xfrm>
            <a:off x="8255000" y="228600"/>
            <a:ext cx="3708400" cy="3200400"/>
          </a:xfrm>
        </p:spPr>
        <p:txBody>
          <a:bodyPr/>
          <a:lstStyle/>
          <a:p>
            <a:r>
              <a:rPr lang="en-US"/>
              <a:t>The ACS Quality Framework</a:t>
            </a:r>
          </a:p>
        </p:txBody>
      </p:sp>
    </p:spTree>
    <p:custDataLst>
      <p:tags r:id="rId1"/>
    </p:custDataLst>
    <p:extLst>
      <p:ext uri="{BB962C8B-B14F-4D97-AF65-F5344CB8AC3E}">
        <p14:creationId xmlns:p14="http://schemas.microsoft.com/office/powerpoint/2010/main" val="3348346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C51FF-5536-B8AC-F738-5AAF128E069C}"/>
              </a:ext>
            </a:extLst>
          </p:cNvPr>
          <p:cNvSpPr>
            <a:spLocks noGrp="1"/>
          </p:cNvSpPr>
          <p:nvPr>
            <p:ph type="title"/>
          </p:nvPr>
        </p:nvSpPr>
        <p:spPr/>
        <p:txBody>
          <a:bodyPr/>
          <a:lstStyle/>
          <a:p>
            <a:r>
              <a:rPr lang="en-US"/>
              <a:t>Development of the Quality Framework</a:t>
            </a:r>
          </a:p>
        </p:txBody>
      </p:sp>
      <p:sp>
        <p:nvSpPr>
          <p:cNvPr id="3" name="Content Placeholder 2">
            <a:extLst>
              <a:ext uri="{FF2B5EF4-FFF2-40B4-BE49-F238E27FC236}">
                <a16:creationId xmlns:a16="http://schemas.microsoft.com/office/drawing/2014/main" id="{54AD9921-C251-D3AD-05B3-03DA11D2DC7D}"/>
              </a:ext>
            </a:extLst>
          </p:cNvPr>
          <p:cNvSpPr>
            <a:spLocks noGrp="1"/>
          </p:cNvSpPr>
          <p:nvPr>
            <p:ph idx="1"/>
          </p:nvPr>
        </p:nvSpPr>
        <p:spPr/>
        <p:txBody>
          <a:bodyPr/>
          <a:lstStyle/>
          <a:p>
            <a:pPr marL="285750" indent="-285750" fontAlgn="base">
              <a:buFont typeface="Arial" panose="020B0604020202020204" pitchFamily="34" charset="0"/>
              <a:buChar char="•"/>
            </a:pPr>
            <a:r>
              <a:rPr lang="en-US" sz="1600" b="0" i="0" u="none" strike="noStrike">
                <a:solidFill>
                  <a:srgbClr val="000000"/>
                </a:solidFill>
                <a:effectLst/>
              </a:rPr>
              <a:t>ACS Quality Programs include quality improvement in their standards. However, quality improvement standards typically have the highest rate of deficiency.</a:t>
            </a:r>
            <a:r>
              <a:rPr lang="en-US" sz="1600" b="0" i="0">
                <a:solidFill>
                  <a:srgbClr val="000000"/>
                </a:solidFill>
                <a:effectLst/>
              </a:rPr>
              <a:t>​</a:t>
            </a:r>
            <a:endParaRPr lang="en-US" b="0" i="0">
              <a:solidFill>
                <a:srgbClr val="000000"/>
              </a:solidFill>
              <a:effectLst/>
            </a:endParaRPr>
          </a:p>
          <a:p>
            <a:pPr marL="285750" indent="-285750" algn="l" rtl="0" fontAlgn="base">
              <a:buFont typeface="Arial" panose="020B0604020202020204" pitchFamily="34" charset="0"/>
              <a:buChar char="•"/>
            </a:pPr>
            <a:r>
              <a:rPr lang="en-US" sz="1600" b="0" i="0">
                <a:solidFill>
                  <a:srgbClr val="000000"/>
                </a:solidFill>
                <a:effectLst/>
              </a:rPr>
              <a:t>​</a:t>
            </a:r>
            <a:r>
              <a:rPr lang="en-US" sz="1600" b="0" i="0" u="none" strike="noStrike">
                <a:solidFill>
                  <a:srgbClr val="000000"/>
                </a:solidFill>
                <a:effectLst/>
              </a:rPr>
              <a:t>In February 2021, a cross-College committee evaluated 50 projects from program participants to understand how quality improvement is being conducted. </a:t>
            </a:r>
            <a:r>
              <a:rPr lang="en-US" sz="1600" b="0" i="0">
                <a:solidFill>
                  <a:srgbClr val="000000"/>
                </a:solidFill>
                <a:effectLst/>
              </a:rPr>
              <a:t>​</a:t>
            </a:r>
            <a:endParaRPr lang="en-US" b="0" i="0">
              <a:solidFill>
                <a:srgbClr val="000000"/>
              </a:solidFill>
              <a:effectLst/>
            </a:endParaRPr>
          </a:p>
          <a:p>
            <a:pPr marL="285750" indent="-285750" fontAlgn="base">
              <a:buFont typeface="Arial" panose="020B0604020202020204" pitchFamily="34" charset="0"/>
              <a:buChar char="•"/>
            </a:pPr>
            <a:r>
              <a:rPr lang="en-US" sz="1600" b="0" i="0" u="none" strike="noStrike">
                <a:solidFill>
                  <a:srgbClr val="000000"/>
                </a:solidFill>
                <a:effectLst/>
              </a:rPr>
              <a:t>The team found opportunities for improvement in project planning and documentation.</a:t>
            </a:r>
            <a:r>
              <a:rPr lang="en-US" sz="1600" b="0" i="0">
                <a:solidFill>
                  <a:srgbClr val="000000"/>
                </a:solidFill>
                <a:effectLst/>
              </a:rPr>
              <a:t>​</a:t>
            </a:r>
            <a:endParaRPr lang="en-US" b="0" i="0">
              <a:solidFill>
                <a:srgbClr val="000000"/>
              </a:solidFill>
              <a:effectLst/>
            </a:endParaRPr>
          </a:p>
          <a:p>
            <a:pPr algn="l" rtl="0" fontAlgn="base"/>
            <a:r>
              <a:rPr lang="en-US" sz="1600" b="0" i="0">
                <a:solidFill>
                  <a:srgbClr val="000000"/>
                </a:solidFill>
                <a:effectLst/>
              </a:rPr>
              <a:t>​</a:t>
            </a:r>
            <a:endParaRPr lang="en-US" b="0" i="0">
              <a:solidFill>
                <a:srgbClr val="000000"/>
              </a:solidFill>
              <a:effectLst/>
            </a:endParaRPr>
          </a:p>
          <a:p>
            <a:pPr algn="l" rtl="0" fontAlgn="base"/>
            <a:r>
              <a:rPr lang="en-US" sz="1600" b="1" i="0" u="none" strike="noStrike">
                <a:solidFill>
                  <a:srgbClr val="000000"/>
                </a:solidFill>
                <a:effectLst/>
              </a:rPr>
              <a:t>This team developed a framework to guide hospitals in their quality improvement work. </a:t>
            </a:r>
            <a:endParaRPr lang="en-US" b="0" i="0">
              <a:solidFill>
                <a:srgbClr val="000000"/>
              </a:solidFill>
              <a:effectLst/>
            </a:endParaRPr>
          </a:p>
          <a:p>
            <a:endParaRPr lang="en-US"/>
          </a:p>
        </p:txBody>
      </p:sp>
      <p:sp>
        <p:nvSpPr>
          <p:cNvPr id="4" name="Date Placeholder 3">
            <a:extLst>
              <a:ext uri="{FF2B5EF4-FFF2-40B4-BE49-F238E27FC236}">
                <a16:creationId xmlns:a16="http://schemas.microsoft.com/office/drawing/2014/main" id="{3F0424B3-6709-ADC2-DF8C-B4ED65C69C2A}"/>
              </a:ext>
            </a:extLst>
          </p:cNvPr>
          <p:cNvSpPr>
            <a:spLocks noGrp="1"/>
          </p:cNvSpPr>
          <p:nvPr>
            <p:ph type="dt" sz="half" idx="10"/>
          </p:nvPr>
        </p:nvSpPr>
        <p:spPr/>
        <p:txBody>
          <a:bodyPr/>
          <a:lstStyle/>
          <a:p>
            <a:fld id="{A9A60535-99FD-4A2B-B846-1282FC0931D5}" type="datetime1">
              <a:rPr lang="en-US" smtClean="0"/>
              <a:t>6/28/2023</a:t>
            </a:fld>
            <a:endParaRPr lang="en-US"/>
          </a:p>
        </p:txBody>
      </p:sp>
      <p:sp>
        <p:nvSpPr>
          <p:cNvPr id="5" name="Footer Placeholder 4">
            <a:extLst>
              <a:ext uri="{FF2B5EF4-FFF2-40B4-BE49-F238E27FC236}">
                <a16:creationId xmlns:a16="http://schemas.microsoft.com/office/drawing/2014/main" id="{7479D4D6-AC65-B2C7-AE93-9781C7721888}"/>
              </a:ext>
            </a:extLst>
          </p:cNvPr>
          <p:cNvSpPr>
            <a:spLocks noGrp="1"/>
          </p:cNvSpPr>
          <p:nvPr>
            <p:ph type="ftr" sz="quarter" idx="11"/>
          </p:nvPr>
        </p:nvSpPr>
        <p:spPr/>
        <p:txBody>
          <a:bodyPr/>
          <a:lstStyle/>
          <a:p>
            <a:r>
              <a:rPr lang="en-US"/>
              <a:t>Please do not move or delete this text box. </a:t>
            </a:r>
          </a:p>
        </p:txBody>
      </p:sp>
      <p:sp>
        <p:nvSpPr>
          <p:cNvPr id="6" name="Slide Number Placeholder 5">
            <a:extLst>
              <a:ext uri="{FF2B5EF4-FFF2-40B4-BE49-F238E27FC236}">
                <a16:creationId xmlns:a16="http://schemas.microsoft.com/office/drawing/2014/main" id="{8F33B540-3BC8-1CFE-2D89-A0E9EF631414}"/>
              </a:ext>
            </a:extLst>
          </p:cNvPr>
          <p:cNvSpPr>
            <a:spLocks noGrp="1"/>
          </p:cNvSpPr>
          <p:nvPr>
            <p:ph type="sldNum" sz="quarter" idx="12"/>
          </p:nvPr>
        </p:nvSpPr>
        <p:spPr/>
        <p:txBody>
          <a:bodyPr/>
          <a:lstStyle/>
          <a:p>
            <a:fld id="{08E69F8A-6132-4C8D-B199-3EEE26813F83}" type="slidenum">
              <a:rPr lang="en-US" smtClean="0"/>
              <a:t>5</a:t>
            </a:fld>
            <a:endParaRPr lang="en-US"/>
          </a:p>
        </p:txBody>
      </p:sp>
    </p:spTree>
    <p:custDataLst>
      <p:tags r:id="rId1"/>
    </p:custDataLst>
    <p:extLst>
      <p:ext uri="{BB962C8B-B14F-4D97-AF65-F5344CB8AC3E}">
        <p14:creationId xmlns:p14="http://schemas.microsoft.com/office/powerpoint/2010/main" val="34039238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A4F2DC-A114-5667-52C7-191206486EF8}"/>
              </a:ext>
            </a:extLst>
          </p:cNvPr>
          <p:cNvSpPr>
            <a:spLocks noGrp="1"/>
          </p:cNvSpPr>
          <p:nvPr>
            <p:ph type="dt" sz="half" idx="10"/>
          </p:nvPr>
        </p:nvSpPr>
        <p:spPr/>
        <p:txBody>
          <a:bodyPr/>
          <a:lstStyle/>
          <a:p>
            <a:fld id="{4D2108FB-B9CE-45D2-B119-54E3EEB64EC2}" type="datetime1">
              <a:rPr lang="en-US" smtClean="0"/>
              <a:t>6/28/2023</a:t>
            </a:fld>
            <a:endParaRPr lang="en-US"/>
          </a:p>
        </p:txBody>
      </p:sp>
      <p:sp>
        <p:nvSpPr>
          <p:cNvPr id="3" name="Footer Placeholder 2">
            <a:extLst>
              <a:ext uri="{FF2B5EF4-FFF2-40B4-BE49-F238E27FC236}">
                <a16:creationId xmlns:a16="http://schemas.microsoft.com/office/drawing/2014/main" id="{07A94DBA-6A51-CBE3-2C61-BACEBC0C88C1}"/>
              </a:ext>
            </a:extLst>
          </p:cNvPr>
          <p:cNvSpPr>
            <a:spLocks noGrp="1"/>
          </p:cNvSpPr>
          <p:nvPr>
            <p:ph type="ftr" sz="quarter" idx="11"/>
          </p:nvPr>
        </p:nvSpPr>
        <p:spPr/>
        <p:txBody>
          <a:bodyPr/>
          <a:lstStyle/>
          <a:p>
            <a:r>
              <a:rPr lang="en-US"/>
              <a:t>Please do not move or delete this text box. </a:t>
            </a:r>
          </a:p>
        </p:txBody>
      </p:sp>
      <p:sp>
        <p:nvSpPr>
          <p:cNvPr id="4" name="Slide Number Placeholder 3">
            <a:extLst>
              <a:ext uri="{FF2B5EF4-FFF2-40B4-BE49-F238E27FC236}">
                <a16:creationId xmlns:a16="http://schemas.microsoft.com/office/drawing/2014/main" id="{F2C5CD7D-86CF-3D16-AD53-FC48943E718A}"/>
              </a:ext>
            </a:extLst>
          </p:cNvPr>
          <p:cNvSpPr>
            <a:spLocks noGrp="1"/>
          </p:cNvSpPr>
          <p:nvPr>
            <p:ph type="sldNum" sz="quarter" idx="12"/>
          </p:nvPr>
        </p:nvSpPr>
        <p:spPr/>
        <p:txBody>
          <a:bodyPr/>
          <a:lstStyle/>
          <a:p>
            <a:fld id="{32705A9B-3FF3-4EC0-B319-623B49508A4E}" type="slidenum">
              <a:rPr lang="en-US" smtClean="0"/>
              <a:t>6</a:t>
            </a:fld>
            <a:endParaRPr lang="en-US"/>
          </a:p>
        </p:txBody>
      </p:sp>
      <p:pic>
        <p:nvPicPr>
          <p:cNvPr id="4098" name="Picture 2">
            <a:extLst>
              <a:ext uri="{FF2B5EF4-FFF2-40B4-BE49-F238E27FC236}">
                <a16:creationId xmlns:a16="http://schemas.microsoft.com/office/drawing/2014/main" id="{5471042C-F0AD-4630-7008-2C8C5679CD4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94" b="6532"/>
          <a:stretch/>
        </p:blipFill>
        <p:spPr bwMode="auto">
          <a:xfrm>
            <a:off x="1679779" y="1244597"/>
            <a:ext cx="3875361" cy="2483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1B0067F2-924D-AE1A-29BA-F50F217316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666"/>
          <a:stretch/>
        </p:blipFill>
        <p:spPr bwMode="auto">
          <a:xfrm>
            <a:off x="6022717" y="1193796"/>
            <a:ext cx="4611415" cy="24830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60BE5711-1798-A64E-3055-6BA5DA6282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9158" y="2470412"/>
            <a:ext cx="4114800" cy="24830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CA9A4166-2A17-EC39-D694-1C0FD98631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64847" y="4098434"/>
            <a:ext cx="1076853" cy="106952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904465C9-9C12-C061-8ACD-44826F4206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55140" y="5309699"/>
            <a:ext cx="1076853" cy="1002588"/>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a:extLst>
              <a:ext uri="{FF2B5EF4-FFF2-40B4-BE49-F238E27FC236}">
                <a16:creationId xmlns:a16="http://schemas.microsoft.com/office/drawing/2014/main" id="{5570BE55-C072-E32B-7E64-9AF101AE97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0300" y="4098434"/>
            <a:ext cx="1076853" cy="117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0464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5934B-09AF-CFF6-7733-8948D04265B3}"/>
              </a:ext>
            </a:extLst>
          </p:cNvPr>
          <p:cNvSpPr>
            <a:spLocks noGrp="1"/>
          </p:cNvSpPr>
          <p:nvPr>
            <p:ph type="title"/>
          </p:nvPr>
        </p:nvSpPr>
        <p:spPr/>
        <p:txBody>
          <a:bodyPr/>
          <a:lstStyle/>
          <a:p>
            <a:r>
              <a:rPr lang="en-US"/>
              <a:t>What is the Quality Framework?</a:t>
            </a:r>
          </a:p>
        </p:txBody>
      </p:sp>
      <p:sp>
        <p:nvSpPr>
          <p:cNvPr id="5" name="Date Placeholder 4">
            <a:extLst>
              <a:ext uri="{FF2B5EF4-FFF2-40B4-BE49-F238E27FC236}">
                <a16:creationId xmlns:a16="http://schemas.microsoft.com/office/drawing/2014/main" id="{F500B876-A26C-B909-273C-A69EA987B17C}"/>
              </a:ext>
            </a:extLst>
          </p:cNvPr>
          <p:cNvSpPr>
            <a:spLocks noGrp="1"/>
          </p:cNvSpPr>
          <p:nvPr>
            <p:ph type="dt" sz="half" idx="10"/>
          </p:nvPr>
        </p:nvSpPr>
        <p:spPr/>
        <p:txBody>
          <a:bodyPr/>
          <a:lstStyle/>
          <a:p>
            <a:fld id="{5767A7B3-7330-4845-90CC-726779140F87}" type="datetime1">
              <a:rPr lang="en-US" smtClean="0"/>
              <a:t>6/28/2023</a:t>
            </a:fld>
            <a:endParaRPr lang="en-US"/>
          </a:p>
        </p:txBody>
      </p:sp>
      <p:sp>
        <p:nvSpPr>
          <p:cNvPr id="6" name="Footer Placeholder 5">
            <a:extLst>
              <a:ext uri="{FF2B5EF4-FFF2-40B4-BE49-F238E27FC236}">
                <a16:creationId xmlns:a16="http://schemas.microsoft.com/office/drawing/2014/main" id="{D6ABC28B-8E05-E628-5AC6-32BF0BB16D35}"/>
              </a:ext>
            </a:extLst>
          </p:cNvPr>
          <p:cNvSpPr>
            <a:spLocks noGrp="1"/>
          </p:cNvSpPr>
          <p:nvPr>
            <p:ph type="ftr" sz="quarter" idx="11"/>
          </p:nvPr>
        </p:nvSpPr>
        <p:spPr/>
        <p:txBody>
          <a:bodyPr/>
          <a:lstStyle/>
          <a:p>
            <a:r>
              <a:rPr lang="en-US"/>
              <a:t>Please do not move or delete this text box. </a:t>
            </a:r>
          </a:p>
        </p:txBody>
      </p:sp>
      <p:sp>
        <p:nvSpPr>
          <p:cNvPr id="7" name="Slide Number Placeholder 6">
            <a:extLst>
              <a:ext uri="{FF2B5EF4-FFF2-40B4-BE49-F238E27FC236}">
                <a16:creationId xmlns:a16="http://schemas.microsoft.com/office/drawing/2014/main" id="{A43DDC3E-3F60-C085-B211-D13712095C68}"/>
              </a:ext>
            </a:extLst>
          </p:cNvPr>
          <p:cNvSpPr>
            <a:spLocks noGrp="1"/>
          </p:cNvSpPr>
          <p:nvPr>
            <p:ph type="sldNum" sz="quarter" idx="12"/>
          </p:nvPr>
        </p:nvSpPr>
        <p:spPr/>
        <p:txBody>
          <a:bodyPr/>
          <a:lstStyle/>
          <a:p>
            <a:fld id="{AB6D7E06-737C-48A8-B867-F5D813273AFD}" type="slidenum">
              <a:rPr lang="en-US" smtClean="0"/>
              <a:t>7</a:t>
            </a:fld>
            <a:endParaRPr lang="en-US"/>
          </a:p>
        </p:txBody>
      </p:sp>
      <p:sp>
        <p:nvSpPr>
          <p:cNvPr id="3" name="Content Placeholder 2">
            <a:extLst>
              <a:ext uri="{FF2B5EF4-FFF2-40B4-BE49-F238E27FC236}">
                <a16:creationId xmlns:a16="http://schemas.microsoft.com/office/drawing/2014/main" id="{8077F835-86ED-0AEB-C97F-8D4B763DCF45}"/>
              </a:ext>
            </a:extLst>
          </p:cNvPr>
          <p:cNvSpPr>
            <a:spLocks noGrp="1"/>
          </p:cNvSpPr>
          <p:nvPr>
            <p:ph sz="half" idx="4294967295"/>
          </p:nvPr>
        </p:nvSpPr>
        <p:spPr>
          <a:xfrm>
            <a:off x="742952" y="1763713"/>
            <a:ext cx="5353048" cy="4014787"/>
          </a:xfrm>
        </p:spPr>
        <p:txBody>
          <a:bodyPr/>
          <a:lstStyle/>
          <a:p>
            <a:pPr algn="l" rtl="0" fontAlgn="base"/>
            <a:r>
              <a:rPr lang="en-US" b="0" strike="noStrike">
                <a:solidFill>
                  <a:srgbClr val="000000"/>
                </a:solidFill>
                <a:effectLst/>
              </a:rPr>
              <a:t>The </a:t>
            </a:r>
            <a:r>
              <a:rPr lang="en-US" b="1">
                <a:solidFill>
                  <a:schemeClr val="tx2"/>
                </a:solidFill>
                <a:effectLst/>
              </a:rPr>
              <a:t>purpose</a:t>
            </a:r>
            <a:r>
              <a:rPr lang="en-US" b="0">
                <a:solidFill>
                  <a:srgbClr val="000000"/>
                </a:solidFill>
                <a:effectLst/>
              </a:rPr>
              <a:t> </a:t>
            </a:r>
            <a:r>
              <a:rPr lang="en-US" b="0" strike="noStrike">
                <a:solidFill>
                  <a:srgbClr val="000000"/>
                </a:solidFill>
                <a:effectLst/>
              </a:rPr>
              <a:t>of the Quality Framework</a:t>
            </a:r>
            <a:r>
              <a:rPr lang="en-US">
                <a:solidFill>
                  <a:srgbClr val="000000"/>
                </a:solidFill>
              </a:rPr>
              <a:t> </a:t>
            </a:r>
            <a:r>
              <a:rPr lang="en-US" b="0" strike="noStrike">
                <a:solidFill>
                  <a:srgbClr val="000000"/>
                </a:solidFill>
                <a:effectLst/>
              </a:rPr>
              <a:t>is to improve quality improvement.</a:t>
            </a:r>
            <a:endParaRPr lang="en-US" b="0">
              <a:solidFill>
                <a:srgbClr val="000000"/>
              </a:solidFill>
              <a:effectLst/>
            </a:endParaRPr>
          </a:p>
          <a:p>
            <a:pPr algn="l" rtl="0" fontAlgn="base"/>
            <a:r>
              <a:rPr lang="en-US" b="0" strike="noStrike">
                <a:solidFill>
                  <a:srgbClr val="000000"/>
                </a:solidFill>
                <a:effectLst/>
              </a:rPr>
              <a:t>The </a:t>
            </a:r>
            <a:r>
              <a:rPr lang="en-US" b="1">
                <a:solidFill>
                  <a:schemeClr val="tx2"/>
                </a:solidFill>
                <a:effectLst/>
              </a:rPr>
              <a:t>aim</a:t>
            </a:r>
            <a:r>
              <a:rPr lang="en-US" b="0">
                <a:solidFill>
                  <a:srgbClr val="000000"/>
                </a:solidFill>
                <a:effectLst/>
              </a:rPr>
              <a:t> </a:t>
            </a:r>
            <a:r>
              <a:rPr lang="en-US" b="0" strike="noStrike">
                <a:solidFill>
                  <a:srgbClr val="000000"/>
                </a:solidFill>
                <a:effectLst/>
              </a:rPr>
              <a:t>is to help hospitals plan, conduct, evaluate, and report on quality improvement projects.</a:t>
            </a:r>
          </a:p>
          <a:p>
            <a:pPr algn="l" rtl="0" fontAlgn="base"/>
            <a:endParaRPr lang="en-US">
              <a:solidFill>
                <a:srgbClr val="000000"/>
              </a:solidFill>
            </a:endParaRPr>
          </a:p>
          <a:p>
            <a:pPr marL="0" indent="0" algn="l" rtl="0" fontAlgn="base">
              <a:buNone/>
            </a:pPr>
            <a:r>
              <a:rPr lang="en-US" b="0" strike="noStrike">
                <a:solidFill>
                  <a:srgbClr val="000000"/>
                </a:solidFill>
                <a:effectLst/>
              </a:rPr>
              <a:t>The Framework can:</a:t>
            </a:r>
          </a:p>
          <a:p>
            <a:pPr marL="285750" indent="-285750" algn="l" rtl="0" fontAlgn="base">
              <a:buFont typeface="Arial" panose="020B0604020202020204" pitchFamily="34" charset="0"/>
              <a:buChar char="•"/>
            </a:pPr>
            <a:r>
              <a:rPr lang="en-US">
                <a:solidFill>
                  <a:srgbClr val="000000"/>
                </a:solidFill>
              </a:rPr>
              <a:t>help quality improvement teams ensure their projects are comprehensive and effective.</a:t>
            </a:r>
          </a:p>
          <a:p>
            <a:pPr marL="285750" indent="-285750" algn="l" rtl="0" fontAlgn="base">
              <a:buFont typeface="Arial" panose="020B0604020202020204" pitchFamily="34" charset="0"/>
              <a:buChar char="•"/>
            </a:pPr>
            <a:r>
              <a:rPr lang="en-US">
                <a:solidFill>
                  <a:srgbClr val="000000"/>
                </a:solidFill>
              </a:rPr>
              <a:t>guide teams in writing detailed and thorough reports on their quality improvement projects.</a:t>
            </a:r>
          </a:p>
          <a:p>
            <a:pPr marL="285750" indent="-285750" algn="l" rtl="0" fontAlgn="base">
              <a:buFont typeface="Arial" panose="020B0604020202020204" pitchFamily="34" charset="0"/>
              <a:buChar char="•"/>
            </a:pPr>
            <a:endParaRPr lang="en-US" b="0" strike="noStrike">
              <a:solidFill>
                <a:srgbClr val="000000"/>
              </a:solidFill>
              <a:effectLst/>
            </a:endParaRPr>
          </a:p>
          <a:p>
            <a:pPr marL="0" indent="0" fontAlgn="base">
              <a:buNone/>
            </a:pPr>
            <a:r>
              <a:rPr lang="en-US">
                <a:solidFill>
                  <a:srgbClr val="000000"/>
                </a:solidFill>
              </a:rPr>
              <a:t>It is a process-neutral tool that can be used to support any quality improvement methodology, such as Lean or Six Sigma.</a:t>
            </a:r>
            <a:endParaRPr lang="en-US"/>
          </a:p>
        </p:txBody>
      </p:sp>
      <p:graphicFrame>
        <p:nvGraphicFramePr>
          <p:cNvPr id="8" name="Content Placeholder 7">
            <a:extLst>
              <a:ext uri="{FF2B5EF4-FFF2-40B4-BE49-F238E27FC236}">
                <a16:creationId xmlns:a16="http://schemas.microsoft.com/office/drawing/2014/main" id="{019491E0-C2CC-A1EC-45FA-C899C0F11626}"/>
              </a:ext>
            </a:extLst>
          </p:cNvPr>
          <p:cNvGraphicFramePr>
            <a:graphicFrameLocks noGrp="1"/>
          </p:cNvGraphicFramePr>
          <p:nvPr>
            <p:ph sz="half" idx="4294967295"/>
            <p:extLst>
              <p:ext uri="{D42A27DB-BD31-4B8C-83A1-F6EECF244321}">
                <p14:modId xmlns:p14="http://schemas.microsoft.com/office/powerpoint/2010/main" val="2754865306"/>
              </p:ext>
            </p:extLst>
          </p:nvPr>
        </p:nvGraphicFramePr>
        <p:xfrm>
          <a:off x="6681758" y="1328886"/>
          <a:ext cx="5075237" cy="4546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Connector 8">
            <a:extLst>
              <a:ext uri="{FF2B5EF4-FFF2-40B4-BE49-F238E27FC236}">
                <a16:creationId xmlns:a16="http://schemas.microsoft.com/office/drawing/2014/main" id="{EDB0F424-3B14-A2C1-5984-39E73B528C39}"/>
              </a:ext>
            </a:extLst>
          </p:cNvPr>
          <p:cNvCxnSpPr>
            <a:cxnSpLocks/>
          </p:cNvCxnSpPr>
          <p:nvPr/>
        </p:nvCxnSpPr>
        <p:spPr>
          <a:xfrm>
            <a:off x="6516763" y="1837678"/>
            <a:ext cx="0" cy="3719743"/>
          </a:xfrm>
          <a:prstGeom prst="line">
            <a:avLst/>
          </a:prstGeom>
          <a:ln w="9525" cap="rnd">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7916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8D0C-9653-DF00-42CF-3417F01F1CDA}"/>
              </a:ext>
            </a:extLst>
          </p:cNvPr>
          <p:cNvSpPr>
            <a:spLocks noGrp="1"/>
          </p:cNvSpPr>
          <p:nvPr>
            <p:ph type="title"/>
          </p:nvPr>
        </p:nvSpPr>
        <p:spPr/>
        <p:txBody>
          <a:bodyPr/>
          <a:lstStyle/>
          <a:p>
            <a:r>
              <a:rPr lang="en-US"/>
              <a:t>3 Types of Quality Improvement Initiatives</a:t>
            </a:r>
          </a:p>
        </p:txBody>
      </p:sp>
      <p:sp>
        <p:nvSpPr>
          <p:cNvPr id="3" name="Date Placeholder 2">
            <a:extLst>
              <a:ext uri="{FF2B5EF4-FFF2-40B4-BE49-F238E27FC236}">
                <a16:creationId xmlns:a16="http://schemas.microsoft.com/office/drawing/2014/main" id="{86FC945A-B70B-0A10-F57D-20C982532B00}"/>
              </a:ext>
            </a:extLst>
          </p:cNvPr>
          <p:cNvSpPr>
            <a:spLocks noGrp="1"/>
          </p:cNvSpPr>
          <p:nvPr>
            <p:ph type="dt" sz="half" idx="10"/>
          </p:nvPr>
        </p:nvSpPr>
        <p:spPr/>
        <p:txBody>
          <a:bodyPr/>
          <a:lstStyle/>
          <a:p>
            <a:fld id="{DB14868F-BFE1-4C81-8180-EA6AA08097D4}" type="datetime1">
              <a:rPr lang="en-US" smtClean="0"/>
              <a:t>6/28/2023</a:t>
            </a:fld>
            <a:endParaRPr lang="en-US"/>
          </a:p>
        </p:txBody>
      </p:sp>
      <p:sp>
        <p:nvSpPr>
          <p:cNvPr id="4" name="Footer Placeholder 3">
            <a:extLst>
              <a:ext uri="{FF2B5EF4-FFF2-40B4-BE49-F238E27FC236}">
                <a16:creationId xmlns:a16="http://schemas.microsoft.com/office/drawing/2014/main" id="{66697720-309D-C28A-9510-894D47B222F7}"/>
              </a:ext>
            </a:extLst>
          </p:cNvPr>
          <p:cNvSpPr>
            <a:spLocks noGrp="1"/>
          </p:cNvSpPr>
          <p:nvPr>
            <p:ph type="ftr" sz="quarter" idx="11"/>
          </p:nvPr>
        </p:nvSpPr>
        <p:spPr/>
        <p:txBody>
          <a:bodyPr/>
          <a:lstStyle/>
          <a:p>
            <a:r>
              <a:rPr lang="en-US"/>
              <a:t>Please do not move or delete this text box. </a:t>
            </a:r>
          </a:p>
        </p:txBody>
      </p:sp>
      <p:sp>
        <p:nvSpPr>
          <p:cNvPr id="5" name="Slide Number Placeholder 4">
            <a:extLst>
              <a:ext uri="{FF2B5EF4-FFF2-40B4-BE49-F238E27FC236}">
                <a16:creationId xmlns:a16="http://schemas.microsoft.com/office/drawing/2014/main" id="{B0CA8383-F66D-25C7-B45D-A6A0F937A3E6}"/>
              </a:ext>
            </a:extLst>
          </p:cNvPr>
          <p:cNvSpPr>
            <a:spLocks noGrp="1"/>
          </p:cNvSpPr>
          <p:nvPr>
            <p:ph type="sldNum" sz="quarter" idx="12"/>
          </p:nvPr>
        </p:nvSpPr>
        <p:spPr/>
        <p:txBody>
          <a:bodyPr/>
          <a:lstStyle/>
          <a:p>
            <a:fld id="{AE9E9A5C-9F0D-429C-A27C-79EBE1E9EADE}" type="slidenum">
              <a:rPr lang="en-US" smtClean="0"/>
              <a:t>8</a:t>
            </a:fld>
            <a:endParaRPr lang="en-US"/>
          </a:p>
        </p:txBody>
      </p:sp>
      <p:graphicFrame>
        <p:nvGraphicFramePr>
          <p:cNvPr id="6" name="Table 6">
            <a:extLst>
              <a:ext uri="{FF2B5EF4-FFF2-40B4-BE49-F238E27FC236}">
                <a16:creationId xmlns:a16="http://schemas.microsoft.com/office/drawing/2014/main" id="{F6CC555C-C00B-5333-C4AF-89ECB57F6ECD}"/>
              </a:ext>
            </a:extLst>
          </p:cNvPr>
          <p:cNvGraphicFramePr>
            <a:graphicFrameLocks noGrp="1"/>
          </p:cNvGraphicFramePr>
          <p:nvPr>
            <p:extLst>
              <p:ext uri="{D42A27DB-BD31-4B8C-83A1-F6EECF244321}">
                <p14:modId xmlns:p14="http://schemas.microsoft.com/office/powerpoint/2010/main" val="2080781929"/>
              </p:ext>
            </p:extLst>
          </p:nvPr>
        </p:nvGraphicFramePr>
        <p:xfrm>
          <a:off x="740569" y="1859365"/>
          <a:ext cx="10706097" cy="4160520"/>
        </p:xfrm>
        <a:graphic>
          <a:graphicData uri="http://schemas.openxmlformats.org/drawingml/2006/table">
            <a:tbl>
              <a:tblPr firstRow="1" bandRow="1">
                <a:tableStyleId>{5C22544A-7EE6-4342-B048-85BDC9FD1C3A}</a:tableStyleId>
              </a:tblPr>
              <a:tblGrid>
                <a:gridCol w="3568699">
                  <a:extLst>
                    <a:ext uri="{9D8B030D-6E8A-4147-A177-3AD203B41FA5}">
                      <a16:colId xmlns:a16="http://schemas.microsoft.com/office/drawing/2014/main" val="3059280674"/>
                    </a:ext>
                  </a:extLst>
                </a:gridCol>
                <a:gridCol w="3568699">
                  <a:extLst>
                    <a:ext uri="{9D8B030D-6E8A-4147-A177-3AD203B41FA5}">
                      <a16:colId xmlns:a16="http://schemas.microsoft.com/office/drawing/2014/main" val="1631633772"/>
                    </a:ext>
                  </a:extLst>
                </a:gridCol>
                <a:gridCol w="3568699">
                  <a:extLst>
                    <a:ext uri="{9D8B030D-6E8A-4147-A177-3AD203B41FA5}">
                      <a16:colId xmlns:a16="http://schemas.microsoft.com/office/drawing/2014/main" val="624520017"/>
                    </a:ext>
                  </a:extLst>
                </a:gridCol>
              </a:tblGrid>
              <a:tr h="488009">
                <a:tc>
                  <a:txBody>
                    <a:bodyPr/>
                    <a:lstStyle/>
                    <a:p>
                      <a:pPr>
                        <a:spcAft>
                          <a:spcPts val="600"/>
                        </a:spcAft>
                      </a:pPr>
                      <a:r>
                        <a:rPr lang="en-US" sz="1600"/>
                        <a:t>Large-Scale Improvements</a:t>
                      </a:r>
                    </a:p>
                  </a:txBody>
                  <a:tcPr marL="182880" marR="182880" marT="182880" marB="182880" anchor="ctr">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spcAft>
                          <a:spcPts val="600"/>
                        </a:spcAft>
                      </a:pPr>
                      <a:r>
                        <a:rPr lang="en-US" sz="1600"/>
                        <a:t>Small-Scale Improvements</a:t>
                      </a:r>
                    </a:p>
                  </a:txBody>
                  <a:tcPr marL="182880" marR="182880" marT="182880" marB="1828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spcAft>
                          <a:spcPts val="600"/>
                        </a:spcAft>
                      </a:pPr>
                      <a:r>
                        <a:rPr lang="en-US" sz="1600"/>
                        <a:t>Individual-Scale Improvements</a:t>
                      </a:r>
                    </a:p>
                  </a:txBody>
                  <a:tcPr marL="182880" marR="182880" marT="182880" marB="18288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92589"/>
                  </a:ext>
                </a:extLst>
              </a:tr>
              <a:tr h="0">
                <a:tc>
                  <a:txBody>
                    <a:bodyPr/>
                    <a:lstStyle/>
                    <a:p>
                      <a:pPr marL="285750" indent="-285750">
                        <a:spcAft>
                          <a:spcPts val="600"/>
                        </a:spcAft>
                        <a:buFont typeface="Arial" panose="020B0604020202020204" pitchFamily="34" charset="0"/>
                        <a:buChar char="•"/>
                      </a:pPr>
                      <a:r>
                        <a:rPr lang="en-US" sz="1600"/>
                        <a:t>Published in NEJM, JAMA</a:t>
                      </a:r>
                    </a:p>
                    <a:p>
                      <a:pPr marL="285750" indent="-285750">
                        <a:spcAft>
                          <a:spcPts val="600"/>
                        </a:spcAft>
                        <a:buFont typeface="Arial" panose="020B0604020202020204" pitchFamily="34" charset="0"/>
                        <a:buChar char="•"/>
                      </a:pPr>
                      <a:r>
                        <a:rPr lang="en-US" sz="1600"/>
                        <a:t>Well-funded, well-resourced</a:t>
                      </a:r>
                    </a:p>
                    <a:p>
                      <a:pPr marL="285750" indent="-285750">
                        <a:spcAft>
                          <a:spcPts val="600"/>
                        </a:spcAft>
                        <a:buFont typeface="Arial" panose="020B0604020202020204" pitchFamily="34" charset="0"/>
                        <a:buChar char="•"/>
                      </a:pPr>
                      <a:r>
                        <a:rPr lang="en-US" sz="1600"/>
                        <a:t>Often have trained experts to lead the efforts</a:t>
                      </a:r>
                    </a:p>
                    <a:p>
                      <a:pPr marL="285750" indent="-285750">
                        <a:spcAft>
                          <a:spcPts val="600"/>
                        </a:spcAft>
                        <a:buFont typeface="Arial" panose="020B0604020202020204" pitchFamily="34" charset="0"/>
                        <a:buChar char="•"/>
                      </a:pPr>
                      <a:r>
                        <a:rPr lang="en-US" sz="1600"/>
                        <a:t>IRB-approved initiatives</a:t>
                      </a:r>
                    </a:p>
                  </a:txBody>
                  <a:tcPr marL="182880" marR="182880" marT="274320" marB="27432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285750" indent="-285750">
                        <a:spcAft>
                          <a:spcPts val="600"/>
                        </a:spcAft>
                        <a:buFont typeface="Arial" panose="020B0604020202020204" pitchFamily="34" charset="0"/>
                        <a:buChar char="•"/>
                      </a:pPr>
                      <a:r>
                        <a:rPr lang="en-US" sz="1600"/>
                        <a:t>Local efforts, e.g., what works at an academic setting doesn’t work at a community hospital)</a:t>
                      </a:r>
                    </a:p>
                    <a:p>
                      <a:pPr marL="285750" indent="-285750">
                        <a:spcAft>
                          <a:spcPts val="600"/>
                        </a:spcAft>
                        <a:buFont typeface="Arial" panose="020B0604020202020204" pitchFamily="34" charset="0"/>
                        <a:buChar char="•"/>
                      </a:pPr>
                      <a:r>
                        <a:rPr lang="en-US" sz="1600"/>
                        <a:t>Usually within a service line, group of surgeons, type of operations</a:t>
                      </a:r>
                    </a:p>
                    <a:p>
                      <a:pPr marL="285750" indent="-285750">
                        <a:spcAft>
                          <a:spcPts val="600"/>
                        </a:spcAft>
                        <a:buFont typeface="Arial" panose="020B0604020202020204" pitchFamily="34" charset="0"/>
                        <a:buChar char="•"/>
                      </a:pPr>
                      <a:r>
                        <a:rPr lang="en-US" sz="1600"/>
                        <a:t>Not an initiative across the entire hospital</a:t>
                      </a:r>
                    </a:p>
                    <a:p>
                      <a:pPr marL="285750" indent="-285750">
                        <a:spcAft>
                          <a:spcPts val="600"/>
                        </a:spcAft>
                        <a:buFont typeface="Arial" panose="020B0604020202020204" pitchFamily="34" charset="0"/>
                        <a:buChar char="•"/>
                      </a:pPr>
                      <a:r>
                        <a:rPr lang="en-US" sz="1600"/>
                        <a:t>Usually led by surgeons, quality improvement professionals, program staff</a:t>
                      </a:r>
                    </a:p>
                  </a:txBody>
                  <a:tcPr marL="182880" marR="182880" marT="274320" marB="3657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285750" indent="-285750">
                        <a:spcAft>
                          <a:spcPts val="600"/>
                        </a:spcAft>
                        <a:buFont typeface="Arial" panose="020B0604020202020204" pitchFamily="34" charset="0"/>
                        <a:buChar char="•"/>
                      </a:pPr>
                      <a:r>
                        <a:rPr lang="en-US" sz="1600"/>
                        <a:t>Self-improvement initiatives, e.g., related to surgical techniques, use of HER, etc.</a:t>
                      </a:r>
                    </a:p>
                    <a:p>
                      <a:pPr marL="285750" indent="-285750">
                        <a:spcAft>
                          <a:spcPts val="600"/>
                        </a:spcAft>
                        <a:buFont typeface="Arial" panose="020B0604020202020204" pitchFamily="34" charset="0"/>
                        <a:buChar char="•"/>
                      </a:pPr>
                      <a:r>
                        <a:rPr lang="en-US" sz="1600"/>
                        <a:t>No data collection</a:t>
                      </a:r>
                    </a:p>
                  </a:txBody>
                  <a:tcPr marL="182880" marR="182880" marT="274320" marB="27432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331643814"/>
                  </a:ext>
                </a:extLst>
              </a:tr>
            </a:tbl>
          </a:graphicData>
        </a:graphic>
      </p:graphicFrame>
    </p:spTree>
    <p:extLst>
      <p:ext uri="{BB962C8B-B14F-4D97-AF65-F5344CB8AC3E}">
        <p14:creationId xmlns:p14="http://schemas.microsoft.com/office/powerpoint/2010/main" val="371831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B8D0C-9653-DF00-42CF-3417F01F1CDA}"/>
              </a:ext>
            </a:extLst>
          </p:cNvPr>
          <p:cNvSpPr>
            <a:spLocks noGrp="1"/>
          </p:cNvSpPr>
          <p:nvPr>
            <p:ph type="title"/>
          </p:nvPr>
        </p:nvSpPr>
        <p:spPr/>
        <p:txBody>
          <a:bodyPr/>
          <a:lstStyle/>
          <a:p>
            <a:r>
              <a:rPr lang="en-US"/>
              <a:t>3 Types of Quality Improvement Initiatives</a:t>
            </a:r>
          </a:p>
        </p:txBody>
      </p:sp>
      <p:sp>
        <p:nvSpPr>
          <p:cNvPr id="3" name="Date Placeholder 2">
            <a:extLst>
              <a:ext uri="{FF2B5EF4-FFF2-40B4-BE49-F238E27FC236}">
                <a16:creationId xmlns:a16="http://schemas.microsoft.com/office/drawing/2014/main" id="{86FC945A-B70B-0A10-F57D-20C982532B00}"/>
              </a:ext>
            </a:extLst>
          </p:cNvPr>
          <p:cNvSpPr>
            <a:spLocks noGrp="1"/>
          </p:cNvSpPr>
          <p:nvPr>
            <p:ph type="dt" sz="half" idx="10"/>
          </p:nvPr>
        </p:nvSpPr>
        <p:spPr/>
        <p:txBody>
          <a:bodyPr/>
          <a:lstStyle/>
          <a:p>
            <a:fld id="{DB14868F-BFE1-4C81-8180-EA6AA08097D4}" type="datetime1">
              <a:rPr lang="en-US" smtClean="0"/>
              <a:t>6/28/2023</a:t>
            </a:fld>
            <a:endParaRPr lang="en-US"/>
          </a:p>
        </p:txBody>
      </p:sp>
      <p:sp>
        <p:nvSpPr>
          <p:cNvPr id="4" name="Footer Placeholder 3">
            <a:extLst>
              <a:ext uri="{FF2B5EF4-FFF2-40B4-BE49-F238E27FC236}">
                <a16:creationId xmlns:a16="http://schemas.microsoft.com/office/drawing/2014/main" id="{66697720-309D-C28A-9510-894D47B222F7}"/>
              </a:ext>
            </a:extLst>
          </p:cNvPr>
          <p:cNvSpPr>
            <a:spLocks noGrp="1"/>
          </p:cNvSpPr>
          <p:nvPr>
            <p:ph type="ftr" sz="quarter" idx="11"/>
          </p:nvPr>
        </p:nvSpPr>
        <p:spPr/>
        <p:txBody>
          <a:bodyPr/>
          <a:lstStyle/>
          <a:p>
            <a:r>
              <a:rPr lang="en-US"/>
              <a:t>Please do not move or delete this text box. </a:t>
            </a:r>
          </a:p>
        </p:txBody>
      </p:sp>
      <p:sp>
        <p:nvSpPr>
          <p:cNvPr id="5" name="Slide Number Placeholder 4">
            <a:extLst>
              <a:ext uri="{FF2B5EF4-FFF2-40B4-BE49-F238E27FC236}">
                <a16:creationId xmlns:a16="http://schemas.microsoft.com/office/drawing/2014/main" id="{B0CA8383-F66D-25C7-B45D-A6A0F937A3E6}"/>
              </a:ext>
            </a:extLst>
          </p:cNvPr>
          <p:cNvSpPr>
            <a:spLocks noGrp="1"/>
          </p:cNvSpPr>
          <p:nvPr>
            <p:ph type="sldNum" sz="quarter" idx="12"/>
          </p:nvPr>
        </p:nvSpPr>
        <p:spPr/>
        <p:txBody>
          <a:bodyPr/>
          <a:lstStyle/>
          <a:p>
            <a:fld id="{AE9E9A5C-9F0D-429C-A27C-79EBE1E9EADE}" type="slidenum">
              <a:rPr lang="en-US" smtClean="0"/>
              <a:t>9</a:t>
            </a:fld>
            <a:endParaRPr lang="en-US"/>
          </a:p>
        </p:txBody>
      </p:sp>
      <p:graphicFrame>
        <p:nvGraphicFramePr>
          <p:cNvPr id="6" name="Table 6">
            <a:extLst>
              <a:ext uri="{FF2B5EF4-FFF2-40B4-BE49-F238E27FC236}">
                <a16:creationId xmlns:a16="http://schemas.microsoft.com/office/drawing/2014/main" id="{F6CC555C-C00B-5333-C4AF-89ECB57F6ECD}"/>
              </a:ext>
            </a:extLst>
          </p:cNvPr>
          <p:cNvGraphicFramePr>
            <a:graphicFrameLocks noGrp="1"/>
          </p:cNvGraphicFramePr>
          <p:nvPr/>
        </p:nvGraphicFramePr>
        <p:xfrm>
          <a:off x="740569" y="1859365"/>
          <a:ext cx="10706097" cy="4160520"/>
        </p:xfrm>
        <a:graphic>
          <a:graphicData uri="http://schemas.openxmlformats.org/drawingml/2006/table">
            <a:tbl>
              <a:tblPr firstRow="1" bandRow="1">
                <a:tableStyleId>{5C22544A-7EE6-4342-B048-85BDC9FD1C3A}</a:tableStyleId>
              </a:tblPr>
              <a:tblGrid>
                <a:gridCol w="3568699">
                  <a:extLst>
                    <a:ext uri="{9D8B030D-6E8A-4147-A177-3AD203B41FA5}">
                      <a16:colId xmlns:a16="http://schemas.microsoft.com/office/drawing/2014/main" val="3059280674"/>
                    </a:ext>
                  </a:extLst>
                </a:gridCol>
                <a:gridCol w="3568699">
                  <a:extLst>
                    <a:ext uri="{9D8B030D-6E8A-4147-A177-3AD203B41FA5}">
                      <a16:colId xmlns:a16="http://schemas.microsoft.com/office/drawing/2014/main" val="1631633772"/>
                    </a:ext>
                  </a:extLst>
                </a:gridCol>
                <a:gridCol w="3568699">
                  <a:extLst>
                    <a:ext uri="{9D8B030D-6E8A-4147-A177-3AD203B41FA5}">
                      <a16:colId xmlns:a16="http://schemas.microsoft.com/office/drawing/2014/main" val="624520017"/>
                    </a:ext>
                  </a:extLst>
                </a:gridCol>
              </a:tblGrid>
              <a:tr h="488009">
                <a:tc>
                  <a:txBody>
                    <a:bodyPr/>
                    <a:lstStyle/>
                    <a:p>
                      <a:pPr>
                        <a:spcAft>
                          <a:spcPts val="600"/>
                        </a:spcAft>
                      </a:pPr>
                      <a:r>
                        <a:rPr lang="en-US" sz="1600"/>
                        <a:t>Large-Scale Improvements</a:t>
                      </a:r>
                    </a:p>
                  </a:txBody>
                  <a:tcPr marL="182880" marR="182880" marT="182880" marB="182880" anchor="ctr">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spcAft>
                          <a:spcPts val="600"/>
                        </a:spcAft>
                      </a:pPr>
                      <a:r>
                        <a:rPr lang="en-US" sz="1600"/>
                        <a:t>Small-Scale Improvements</a:t>
                      </a:r>
                    </a:p>
                  </a:txBody>
                  <a:tcPr marL="182880" marR="182880" marT="182880" marB="18288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B w="9525" cap="flat" cmpd="sng" algn="ctr">
                      <a:solidFill>
                        <a:schemeClr val="tx1"/>
                      </a:solidFill>
                      <a:prstDash val="solid"/>
                      <a:round/>
                      <a:headEnd type="none" w="med" len="med"/>
                      <a:tailEnd type="none" w="med" len="med"/>
                    </a:lnB>
                  </a:tcPr>
                </a:tc>
                <a:tc>
                  <a:txBody>
                    <a:bodyPr/>
                    <a:lstStyle/>
                    <a:p>
                      <a:pPr>
                        <a:spcAft>
                          <a:spcPts val="600"/>
                        </a:spcAft>
                      </a:pPr>
                      <a:r>
                        <a:rPr lang="en-US" sz="1600"/>
                        <a:t>Individual-Scale Improvements</a:t>
                      </a:r>
                    </a:p>
                  </a:txBody>
                  <a:tcPr marL="182880" marR="182880" marT="182880" marB="182880" anchor="ctr">
                    <a:lnL w="9525" cap="flat" cmpd="sng" algn="ctr">
                      <a:solidFill>
                        <a:schemeClr val="tx1"/>
                      </a:solidFill>
                      <a:prstDash val="solid"/>
                      <a:round/>
                      <a:headEnd type="none" w="med" len="med"/>
                      <a:tailEnd type="none" w="med" len="med"/>
                    </a:lnL>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8592589"/>
                  </a:ext>
                </a:extLst>
              </a:tr>
              <a:tr h="0">
                <a:tc>
                  <a:txBody>
                    <a:bodyPr/>
                    <a:lstStyle/>
                    <a:p>
                      <a:pPr marL="285750" indent="-285750">
                        <a:spcAft>
                          <a:spcPts val="600"/>
                        </a:spcAft>
                        <a:buFont typeface="Arial" panose="020B0604020202020204" pitchFamily="34" charset="0"/>
                        <a:buChar char="•"/>
                      </a:pPr>
                      <a:r>
                        <a:rPr lang="en-US" sz="1600"/>
                        <a:t>Published in NEJM, JAMA</a:t>
                      </a:r>
                    </a:p>
                    <a:p>
                      <a:pPr marL="285750" indent="-285750">
                        <a:spcAft>
                          <a:spcPts val="600"/>
                        </a:spcAft>
                        <a:buFont typeface="Arial" panose="020B0604020202020204" pitchFamily="34" charset="0"/>
                        <a:buChar char="•"/>
                      </a:pPr>
                      <a:r>
                        <a:rPr lang="en-US" sz="1600"/>
                        <a:t>Well-funded, well-resourced</a:t>
                      </a:r>
                    </a:p>
                    <a:p>
                      <a:pPr marL="285750" indent="-285750">
                        <a:spcAft>
                          <a:spcPts val="600"/>
                        </a:spcAft>
                        <a:buFont typeface="Arial" panose="020B0604020202020204" pitchFamily="34" charset="0"/>
                        <a:buChar char="•"/>
                      </a:pPr>
                      <a:r>
                        <a:rPr lang="en-US" sz="1600"/>
                        <a:t>Often have trained experts to lead the efforts</a:t>
                      </a:r>
                    </a:p>
                    <a:p>
                      <a:pPr marL="285750" indent="-285750">
                        <a:spcAft>
                          <a:spcPts val="600"/>
                        </a:spcAft>
                        <a:buFont typeface="Arial" panose="020B0604020202020204" pitchFamily="34" charset="0"/>
                        <a:buChar char="•"/>
                      </a:pPr>
                      <a:r>
                        <a:rPr lang="en-US" sz="1600"/>
                        <a:t>IRB-approved initiatives</a:t>
                      </a:r>
                    </a:p>
                  </a:txBody>
                  <a:tcPr marL="182880" marR="182880" marT="274320" marB="274320">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285750" indent="-285750">
                        <a:spcAft>
                          <a:spcPts val="600"/>
                        </a:spcAft>
                        <a:buFont typeface="Arial" panose="020B0604020202020204" pitchFamily="34" charset="0"/>
                        <a:buChar char="•"/>
                      </a:pPr>
                      <a:r>
                        <a:rPr lang="en-US" sz="1600"/>
                        <a:t>Local efforts, e.g., what works at an academic setting doesn’t work at a community hospital)</a:t>
                      </a:r>
                    </a:p>
                    <a:p>
                      <a:pPr marL="285750" indent="-285750">
                        <a:spcAft>
                          <a:spcPts val="600"/>
                        </a:spcAft>
                        <a:buFont typeface="Arial" panose="020B0604020202020204" pitchFamily="34" charset="0"/>
                        <a:buChar char="•"/>
                      </a:pPr>
                      <a:r>
                        <a:rPr lang="en-US" sz="1600"/>
                        <a:t>Usually within a service line, group of surgeons, type of operations</a:t>
                      </a:r>
                    </a:p>
                    <a:p>
                      <a:pPr marL="285750" indent="-285750">
                        <a:spcAft>
                          <a:spcPts val="600"/>
                        </a:spcAft>
                        <a:buFont typeface="Arial" panose="020B0604020202020204" pitchFamily="34" charset="0"/>
                        <a:buChar char="•"/>
                      </a:pPr>
                      <a:r>
                        <a:rPr lang="en-US" sz="1600"/>
                        <a:t>Not an initiative across the entire hospital</a:t>
                      </a:r>
                    </a:p>
                    <a:p>
                      <a:pPr marL="285750" indent="-285750">
                        <a:spcAft>
                          <a:spcPts val="600"/>
                        </a:spcAft>
                        <a:buFont typeface="Arial" panose="020B0604020202020204" pitchFamily="34" charset="0"/>
                        <a:buChar char="•"/>
                      </a:pPr>
                      <a:r>
                        <a:rPr lang="en-US" sz="1600"/>
                        <a:t>Usually led by surgeons, quality improvement professionals, program staff</a:t>
                      </a:r>
                    </a:p>
                  </a:txBody>
                  <a:tcPr marL="182880" marR="182880" marT="274320" marB="365760">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solidFill>
                      <a:schemeClr val="accent3">
                        <a:lumMod val="20000"/>
                        <a:lumOff val="80000"/>
                      </a:schemeClr>
                    </a:solidFill>
                  </a:tcPr>
                </a:tc>
                <a:tc>
                  <a:txBody>
                    <a:bodyPr/>
                    <a:lstStyle/>
                    <a:p>
                      <a:pPr marL="285750" indent="-285750">
                        <a:spcAft>
                          <a:spcPts val="600"/>
                        </a:spcAft>
                        <a:buFont typeface="Arial" panose="020B0604020202020204" pitchFamily="34" charset="0"/>
                        <a:buChar char="•"/>
                      </a:pPr>
                      <a:r>
                        <a:rPr lang="en-US" sz="1600"/>
                        <a:t>Self-improvement initiatives, e.g., related to surgical techniques, use of HER, etc.</a:t>
                      </a:r>
                    </a:p>
                    <a:p>
                      <a:pPr marL="285750" indent="-285750">
                        <a:spcAft>
                          <a:spcPts val="600"/>
                        </a:spcAft>
                        <a:buFont typeface="Arial" panose="020B0604020202020204" pitchFamily="34" charset="0"/>
                        <a:buChar char="•"/>
                      </a:pPr>
                      <a:r>
                        <a:rPr lang="en-US" sz="1600"/>
                        <a:t>No data collection</a:t>
                      </a:r>
                    </a:p>
                  </a:txBody>
                  <a:tcPr marL="182880" marR="182880" marT="274320" marB="274320">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solidFill>
                      <a:schemeClr val="accent3">
                        <a:lumMod val="20000"/>
                        <a:lumOff val="80000"/>
                      </a:schemeClr>
                    </a:solidFill>
                  </a:tcPr>
                </a:tc>
                <a:extLst>
                  <a:ext uri="{0D108BD9-81ED-4DB2-BD59-A6C34878D82A}">
                    <a16:rowId xmlns:a16="http://schemas.microsoft.com/office/drawing/2014/main" val="2331643814"/>
                  </a:ext>
                </a:extLst>
              </a:tr>
            </a:tbl>
          </a:graphicData>
        </a:graphic>
      </p:graphicFrame>
      <p:sp>
        <p:nvSpPr>
          <p:cNvPr id="7" name="Frame 6">
            <a:extLst>
              <a:ext uri="{FF2B5EF4-FFF2-40B4-BE49-F238E27FC236}">
                <a16:creationId xmlns:a16="http://schemas.microsoft.com/office/drawing/2014/main" id="{9F008305-6EB6-23F0-14E5-C3AE239F11AF}"/>
              </a:ext>
            </a:extLst>
          </p:cNvPr>
          <p:cNvSpPr/>
          <p:nvPr/>
        </p:nvSpPr>
        <p:spPr>
          <a:xfrm>
            <a:off x="4248746" y="1851745"/>
            <a:ext cx="3678112" cy="4206240"/>
          </a:xfrm>
          <a:prstGeom prst="frame">
            <a:avLst>
              <a:gd name="adj1" fmla="val 244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nchorCtr="0">
            <a:spAutoFit/>
          </a:bodyPr>
          <a:lstStyle/>
          <a:p>
            <a:pPr algn="l">
              <a:spcAft>
                <a:spcPts val="600"/>
              </a:spcAft>
            </a:pPr>
            <a:endParaRPr lang="en-US" sz="1600">
              <a:solidFill>
                <a:schemeClr val="tx1"/>
              </a:solidFill>
            </a:endParaRPr>
          </a:p>
        </p:txBody>
      </p:sp>
      <p:sp>
        <p:nvSpPr>
          <p:cNvPr id="8" name="Rectangle 7">
            <a:extLst>
              <a:ext uri="{FF2B5EF4-FFF2-40B4-BE49-F238E27FC236}">
                <a16:creationId xmlns:a16="http://schemas.microsoft.com/office/drawing/2014/main" id="{B835CE38-44EA-7DE2-CC50-D1AED310F1A3}"/>
              </a:ext>
            </a:extLst>
          </p:cNvPr>
          <p:cNvSpPr/>
          <p:nvPr/>
        </p:nvSpPr>
        <p:spPr>
          <a:xfrm>
            <a:off x="745333" y="1897465"/>
            <a:ext cx="3512483" cy="412242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nchorCtr="0">
            <a:spAutoFit/>
          </a:bodyPr>
          <a:lstStyle/>
          <a:p>
            <a:pPr algn="l">
              <a:spcAft>
                <a:spcPts val="600"/>
              </a:spcAft>
            </a:pPr>
            <a:endParaRPr lang="en-US" sz="1600"/>
          </a:p>
        </p:txBody>
      </p:sp>
      <p:sp>
        <p:nvSpPr>
          <p:cNvPr id="9" name="Rectangle 8">
            <a:extLst>
              <a:ext uri="{FF2B5EF4-FFF2-40B4-BE49-F238E27FC236}">
                <a16:creationId xmlns:a16="http://schemas.microsoft.com/office/drawing/2014/main" id="{B17CE32B-6CA1-3A02-CA9E-F1647EEE2194}"/>
              </a:ext>
            </a:extLst>
          </p:cNvPr>
          <p:cNvSpPr/>
          <p:nvPr/>
        </p:nvSpPr>
        <p:spPr>
          <a:xfrm>
            <a:off x="7926858" y="1878415"/>
            <a:ext cx="3512483" cy="4122420"/>
          </a:xfrm>
          <a:prstGeom prst="rect">
            <a:avLst/>
          </a:prstGeom>
          <a:solidFill>
            <a:schemeClr val="accent1">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274320" tIns="274320" rIns="274320" bIns="274320" rtlCol="0" anchor="ctr" anchorCtr="0">
            <a:spAutoFit/>
          </a:bodyPr>
          <a:lstStyle/>
          <a:p>
            <a:pPr algn="l">
              <a:spcAft>
                <a:spcPts val="600"/>
              </a:spcAft>
            </a:pPr>
            <a:endParaRPr lang="en-US" sz="1600"/>
          </a:p>
        </p:txBody>
      </p:sp>
    </p:spTree>
    <p:extLst>
      <p:ext uri="{BB962C8B-B14F-4D97-AF65-F5344CB8AC3E}">
        <p14:creationId xmlns:p14="http://schemas.microsoft.com/office/powerpoint/2010/main" val="3200415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4"/>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QI Template">
  <a:themeElements>
    <a:clrScheme name="ACS Option 1">
      <a:dk1>
        <a:sysClr val="windowText" lastClr="000000"/>
      </a:dk1>
      <a:lt1>
        <a:sysClr val="window" lastClr="FFFFFF"/>
      </a:lt1>
      <a:dk2>
        <a:srgbClr val="1A3875"/>
      </a:dk2>
      <a:lt2>
        <a:srgbClr val="D6DFE4"/>
      </a:lt2>
      <a:accent1>
        <a:srgbClr val="0F2144"/>
      </a:accent1>
      <a:accent2>
        <a:srgbClr val="E91F00"/>
      </a:accent2>
      <a:accent3>
        <a:srgbClr val="9C9C9C"/>
      </a:accent3>
      <a:accent4>
        <a:srgbClr val="31006F"/>
      </a:accent4>
      <a:accent5>
        <a:srgbClr val="5B7785"/>
      </a:accent5>
      <a:accent6>
        <a:srgbClr val="00892F"/>
      </a:accent6>
      <a:hlink>
        <a:srgbClr val="0045D0"/>
      </a:hlink>
      <a:folHlink>
        <a:srgbClr val="765C69"/>
      </a:folHlink>
    </a:clrScheme>
    <a:fontScheme name="ACS Open Sans">
      <a:majorFont>
        <a:latin typeface="Open Sans 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274320" tIns="274320" rIns="274320" bIns="274320" rtlCol="0" anchor="ctr" anchorCtr="0">
        <a:spAutoFit/>
      </a:bodyPr>
      <a:lstStyle>
        <a:defPPr algn="l">
          <a:spcAft>
            <a:spcPts val="600"/>
          </a:spcAft>
          <a:defRPr sz="1600" dirty="0"/>
        </a:defPPr>
      </a:lstStyle>
      <a:style>
        <a:lnRef idx="2">
          <a:schemeClr val="accent1">
            <a:shade val="50000"/>
          </a:schemeClr>
        </a:lnRef>
        <a:fillRef idx="1">
          <a:schemeClr val="accent1"/>
        </a:fillRef>
        <a:effectRef idx="0">
          <a:schemeClr val="accent1"/>
        </a:effectRef>
        <a:fontRef idx="minor">
          <a:schemeClr val="lt1"/>
        </a:fontRef>
      </a:style>
    </a:spDef>
    <a:lnDef>
      <a:spPr>
        <a:ln w="50800" cap="rnd">
          <a:solidFill>
            <a:schemeClr val="tx2"/>
          </a:solidFill>
          <a:tailEnd type="none"/>
        </a:ln>
      </a:spPr>
      <a:bodyPr/>
      <a:lstStyle/>
      <a:style>
        <a:lnRef idx="1">
          <a:schemeClr val="accent1"/>
        </a:lnRef>
        <a:fillRef idx="0">
          <a:schemeClr val="accent1"/>
        </a:fillRef>
        <a:effectRef idx="0">
          <a:schemeClr val="accent1"/>
        </a:effectRef>
        <a:fontRef idx="minor">
          <a:schemeClr val="tx1"/>
        </a:fontRef>
      </a:style>
    </a:lnDef>
    <a:txDef>
      <a:spPr/>
      <a:bodyPr vert="horz" wrap="square" lIns="0" tIns="0" rIns="0" bIns="0" rtlCol="0">
        <a:spAutoFit/>
      </a:bodyPr>
      <a:lstStyle>
        <a:defPPr algn="l">
          <a:spcAft>
            <a:spcPts val="600"/>
          </a:spcAft>
          <a:defRPr sz="1600" dirty="0" smtClean="0"/>
        </a:defPPr>
      </a:lstStyle>
    </a:txDef>
  </a:objectDefaults>
  <a:extraClrSchemeLst/>
  <a:extLst>
    <a:ext uri="{05A4C25C-085E-4340-85A3-A5531E510DB2}">
      <thm15:themeFamily xmlns:thm15="http://schemas.microsoft.com/office/thememl/2012/main" name="Presentation1" id="{F3C47DB3-1AE5-440F-A7F8-D47C1EE7EA21}" vid="{9FAA863C-5A5F-47A8-89AA-EE198D1B0A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15C66E62E7AF44844C0FAC103A6D30" ma:contentTypeVersion="13" ma:contentTypeDescription="Create a new document." ma:contentTypeScope="" ma:versionID="ff21a2c09ad6213d681035d0d01a4735">
  <xsd:schema xmlns:xsd="http://www.w3.org/2001/XMLSchema" xmlns:xs="http://www.w3.org/2001/XMLSchema" xmlns:p="http://schemas.microsoft.com/office/2006/metadata/properties" xmlns:ns2="d39415ea-7748-4b68-b12b-9464719eb4d1" xmlns:ns3="34fa93e5-a890-4690-a417-9ed93434d685" targetNamespace="http://schemas.microsoft.com/office/2006/metadata/properties" ma:root="true" ma:fieldsID="1133e86ac4527c3619dc8bf8479adb3e" ns2:_="" ns3:_="">
    <xsd:import namespace="d39415ea-7748-4b68-b12b-9464719eb4d1"/>
    <xsd:import namespace="34fa93e5-a890-4690-a417-9ed93434d6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39415ea-7748-4b68-b12b-9464719eb4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cd05aaac-c099-4743-bb89-ad63c0b470e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4fa93e5-a890-4690-a417-9ed93434d68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7aaccd5f-7c36-4e11-9c4a-36328cf2be90}" ma:internalName="TaxCatchAll" ma:showField="CatchAllData" ma:web="34fa93e5-a890-4690-a417-9ed93434d68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4fa93e5-a890-4690-a417-9ed93434d685">
      <UserInfo>
        <DisplayName>Pete Vega</DisplayName>
        <AccountId>15</AccountId>
        <AccountType/>
      </UserInfo>
    </SharedWithUsers>
    <lcf76f155ced4ddcb4097134ff3c332f xmlns="d39415ea-7748-4b68-b12b-9464719eb4d1">
      <Terms xmlns="http://schemas.microsoft.com/office/infopath/2007/PartnerControls"/>
    </lcf76f155ced4ddcb4097134ff3c332f>
    <TaxCatchAll xmlns="34fa93e5-a890-4690-a417-9ed93434d685" xsi:nil="true"/>
  </documentManagement>
</p:properties>
</file>

<file path=customXml/itemProps1.xml><?xml version="1.0" encoding="utf-8"?>
<ds:datastoreItem xmlns:ds="http://schemas.openxmlformats.org/officeDocument/2006/customXml" ds:itemID="{88A8CCD9-4EF1-44BD-A05A-0749AEC899DC}">
  <ds:schemaRefs>
    <ds:schemaRef ds:uri="34fa93e5-a890-4690-a417-9ed93434d685"/>
    <ds:schemaRef ds:uri="d39415ea-7748-4b68-b12b-9464719eb4d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F4FD12-B671-4C0C-A280-049298225556}">
  <ds:schemaRefs>
    <ds:schemaRef ds:uri="http://schemas.microsoft.com/sharepoint/v3/contenttype/forms"/>
  </ds:schemaRefs>
</ds:datastoreItem>
</file>

<file path=customXml/itemProps3.xml><?xml version="1.0" encoding="utf-8"?>
<ds:datastoreItem xmlns:ds="http://schemas.openxmlformats.org/officeDocument/2006/customXml" ds:itemID="{A49395FA-6263-4CFA-AB8D-37D3CF389ED4}">
  <ds:schemaRefs>
    <ds:schemaRef ds:uri="34fa93e5-a890-4690-a417-9ed93434d685"/>
    <ds:schemaRef ds:uri="d39415ea-7748-4b68-b12b-9464719eb4d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Quality_Framework_PPT_template</Template>
  <TotalTime>1</TotalTime>
  <Words>6713</Words>
  <Application>Microsoft Office PowerPoint</Application>
  <PresentationFormat>Widescreen</PresentationFormat>
  <Paragraphs>650</Paragraphs>
  <Slides>34</Slides>
  <Notes>34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Arial</vt:lpstr>
      <vt:lpstr>Calibri</vt:lpstr>
      <vt:lpstr>Courier New</vt:lpstr>
      <vt:lpstr>Open Sans</vt:lpstr>
      <vt:lpstr>Open Sans Bold</vt:lpstr>
      <vt:lpstr>Segoe UI</vt:lpstr>
      <vt:lpstr>Wingdings</vt:lpstr>
      <vt:lpstr>CQI Template</vt:lpstr>
      <vt:lpstr>ACS Quality Framework</vt:lpstr>
      <vt:lpstr>Your Presenter</vt:lpstr>
      <vt:lpstr>Agenda</vt:lpstr>
      <vt:lpstr>The ACS Quality Framework</vt:lpstr>
      <vt:lpstr>Development of the Quality Framework</vt:lpstr>
      <vt:lpstr>PowerPoint Presentation</vt:lpstr>
      <vt:lpstr>What is the Quality Framework?</vt:lpstr>
      <vt:lpstr>3 Types of Quality Improvement Initiatives</vt:lpstr>
      <vt:lpstr>3 Types of Quality Improvement Initiatives</vt:lpstr>
      <vt:lpstr>Framework Components &amp; Criteria</vt:lpstr>
      <vt:lpstr>Eight Components of the Framework</vt:lpstr>
      <vt:lpstr>Project Planning</vt:lpstr>
      <vt:lpstr>Project Planning</vt:lpstr>
      <vt:lpstr>Components 1, 2, &amp; 3 and Criteria</vt:lpstr>
      <vt:lpstr>Component #1:  Problem Detailing</vt:lpstr>
      <vt:lpstr>Component #1: Problem Detailing</vt:lpstr>
      <vt:lpstr>Component #2:  Aim Specification</vt:lpstr>
      <vt:lpstr>Component #2: Aim Specification</vt:lpstr>
      <vt:lpstr>Component #3:  Strategic Planning</vt:lpstr>
      <vt:lpstr>Component #3: Strategic Planning</vt:lpstr>
      <vt:lpstr>Eight Components of the Framework</vt:lpstr>
      <vt:lpstr>More About the Framework</vt:lpstr>
      <vt:lpstr>The Quality  Framework Toolkit</vt:lpstr>
      <vt:lpstr>The Quality Framework – What’s in it for Me?</vt:lpstr>
      <vt:lpstr>Next Steps</vt:lpstr>
      <vt:lpstr>Other ACS Quality Improvement Resources</vt:lpstr>
      <vt:lpstr>QI Basics Preconference Workshop</vt:lpstr>
      <vt:lpstr>QI Basics Residents Preconference Workshop</vt:lpstr>
      <vt:lpstr>ACS Quality and Safety Conference Sessions</vt:lpstr>
      <vt:lpstr>ACS Quality and Safety Conference</vt:lpstr>
      <vt:lpstr>PowerPoint Presentation</vt:lpstr>
      <vt:lpstr>Also Available on the ACS Website</vt:lpstr>
      <vt:lpstr>Additional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Samantha McArdle</dc:creator>
  <cp:lastModifiedBy>Karen Pollitt</cp:lastModifiedBy>
  <cp:revision>3</cp:revision>
  <dcterms:created xsi:type="dcterms:W3CDTF">2023-06-08T16:57:21Z</dcterms:created>
  <dcterms:modified xsi:type="dcterms:W3CDTF">2023-06-28T19:24:44Z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0x0101008015C66E62E7AF44844C0FAC103A6D30</vt:lpwstr>
  </property>
  <property fmtid="{D5CDD505-2E9C-101B-9397-08002B2CF9AE}" pid="3" name="MediaServiceImageTags">
    <vt:lpwstr/>
  </property>
  <property fmtid="{D5CDD505-2E9C-101B-9397-08002B2CF9AE}" pid="4" name="ArticulateGUID">
    <vt:lpwstr>8498824D-B329-4FE6-AFC2-FBDD000703FA</vt:lpwstr>
  </property>
  <property fmtid="{D5CDD505-2E9C-101B-9397-08002B2CF9AE}" pid="5" name="ArticulatePath">
    <vt:lpwstr>https://facs-my.sharepoint.com/personal/kpollitt_facs_org/Documents/QF_Informational Recording_Jun2023</vt:lpwstr>
  </property>
</Properties>
</file>